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708" r:id="rId2"/>
    <p:sldMasterId id="2147483721" r:id="rId3"/>
  </p:sldMasterIdLst>
  <p:notesMasterIdLst>
    <p:notesMasterId r:id="rId25"/>
  </p:notesMasterIdLst>
  <p:sldIdLst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56" r:id="rId19"/>
    <p:sldId id="257" r:id="rId20"/>
    <p:sldId id="258" r:id="rId21"/>
    <p:sldId id="259" r:id="rId22"/>
    <p:sldId id="260" r:id="rId23"/>
    <p:sldId id="261" r:id="rId24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26"/>
      <p:italic r:id="rId27"/>
    </p:embeddedFont>
    <p:embeddedFont>
      <p:font typeface="Trebuchet MS" panose="020B0603020202020204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724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94096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3817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e5472f1b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e5472f1b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037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7e5472f1be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7e5472f1be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3510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80f012ccd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g80f012ccd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8333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1ad01b86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1ad01b86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8488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25fc992b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25fc992b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7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9" Type="http://schemas.openxmlformats.org/officeDocument/2006/relationships/image" Target="../media/image44.sv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34" Type="http://schemas.openxmlformats.org/officeDocument/2006/relationships/image" Target="../media/image23.png"/><Relationship Id="rId42" Type="http://schemas.openxmlformats.org/officeDocument/2006/relationships/image" Target="../media/image27.pn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33" Type="http://schemas.openxmlformats.org/officeDocument/2006/relationships/image" Target="../media/image38.svg"/><Relationship Id="rId38" Type="http://schemas.openxmlformats.org/officeDocument/2006/relationships/image" Target="../media/image25.pn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openxmlformats.org/officeDocument/2006/relationships/image" Target="../media/image34.svg"/><Relationship Id="rId41" Type="http://schemas.openxmlformats.org/officeDocument/2006/relationships/image" Target="../media/image4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37" Type="http://schemas.openxmlformats.org/officeDocument/2006/relationships/image" Target="../media/image42.svg"/><Relationship Id="rId40" Type="http://schemas.openxmlformats.org/officeDocument/2006/relationships/image" Target="../media/image26.png"/><Relationship Id="rId45" Type="http://schemas.openxmlformats.org/officeDocument/2006/relationships/image" Target="../media/image50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20.png"/><Relationship Id="rId36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4.svg"/><Relationship Id="rId31" Type="http://schemas.openxmlformats.org/officeDocument/2006/relationships/image" Target="../media/image36.svg"/><Relationship Id="rId44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image" Target="../media/image32.svg"/><Relationship Id="rId30" Type="http://schemas.openxmlformats.org/officeDocument/2006/relationships/image" Target="../media/image21.png"/><Relationship Id="rId35" Type="http://schemas.openxmlformats.org/officeDocument/2006/relationships/image" Target="../media/image40.svg"/><Relationship Id="rId43" Type="http://schemas.openxmlformats.org/officeDocument/2006/relationships/image" Target="../media/image48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4616CE-2AF9-43CB-81FB-9DCF2E5AA185}"/>
              </a:ext>
            </a:extLst>
          </p:cNvPr>
          <p:cNvSpPr txBox="1"/>
          <p:nvPr userDrawn="1"/>
        </p:nvSpPr>
        <p:spPr>
          <a:xfrm>
            <a:off x="2100073" y="585497"/>
            <a:ext cx="2031325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" panose="00000500000000000000" pitchFamily="2" charset="0"/>
                <a:ea typeface="+mn-ea"/>
                <a:cs typeface="+mn-cs"/>
              </a:rPr>
              <a:t>ILLINI</a:t>
            </a: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 </a:t>
            </a: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FORMULA </a:t>
            </a: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ELECTRIC</a:t>
            </a:r>
            <a:endParaRPr lang="en-US" sz="1500" kern="1200">
              <a:solidFill>
                <a:prstClr val="black"/>
              </a:solidFill>
              <a:latin typeface="Titillium Web Light" panose="00000400000000000000" pitchFamily="2" charset="0"/>
              <a:ea typeface="+mn-ea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2C6EBE-B0F9-4601-BDE7-CA3A3BE3F6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1265" y="486859"/>
            <a:ext cx="1538808" cy="153880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014D0F12-3B81-4EF2-B0BC-CE0C8F8062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4" y="618856"/>
            <a:ext cx="7886700" cy="994172"/>
          </a:xfrm>
        </p:spPr>
        <p:txBody>
          <a:bodyPr>
            <a:normAutofit/>
          </a:bodyPr>
          <a:lstStyle>
            <a:lvl1pPr algn="r">
              <a:defRPr sz="45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algn="r"/>
            <a:r>
              <a:rPr lang="en-US" sz="3300" b="1">
                <a:solidFill>
                  <a:srgbClr val="111E32"/>
                </a:solidFill>
                <a:latin typeface="Titillium Web" panose="00000500000000000000" pitchFamily="2" charset="0"/>
              </a:rPr>
              <a:t>PR TYPE</a:t>
            </a:r>
            <a:endParaRPr lang="en-US" b="1">
              <a:latin typeface="Titillium Web" panose="00000500000000000000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6C42CAE5-0219-4A1C-AFC5-3877817D9F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182" y="1366471"/>
            <a:ext cx="1832372" cy="373856"/>
          </a:xfrm>
        </p:spPr>
        <p:txBody>
          <a:bodyPr/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 b="1">
                <a:solidFill>
                  <a:srgbClr val="111E32"/>
                </a:solidFill>
                <a:latin typeface="Titillium Web" panose="00000500000000000000" pitchFamily="2" charset="0"/>
              </a:rPr>
              <a:t>MM.DD.YY</a:t>
            </a:r>
            <a:endParaRPr lang="en-US" b="1">
              <a:solidFill>
                <a:srgbClr val="111E32"/>
              </a:solidFill>
              <a:latin typeface="Titillium Web" panose="00000500000000000000" pitchFamily="2" charset="0"/>
            </a:endParaRP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5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rgbClr val="131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65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Orange">
    <p:bg>
      <p:bgPr>
        <a:solidFill>
          <a:srgbClr val="F26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10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828800" y="1028700"/>
            <a:ext cx="5486400" cy="3086100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863076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587416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:a16="http://schemas.microsoft.com/office/drawing/2014/main" xmlns="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4881625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665165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:a16="http://schemas.microsoft.com/office/drawing/2014/main" xmlns="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Media Placeholder 9">
            <a:extLst>
              <a:ext uri="{FF2B5EF4-FFF2-40B4-BE49-F238E27FC236}">
                <a16:creationId xmlns:a16="http://schemas.microsoft.com/office/drawing/2014/main" xmlns="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3023888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210217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u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:a16="http://schemas.microsoft.com/office/drawing/2014/main" xmlns="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Media Placeholder 9">
            <a:extLst>
              <a:ext uri="{FF2B5EF4-FFF2-40B4-BE49-F238E27FC236}">
                <a16:creationId xmlns:a16="http://schemas.microsoft.com/office/drawing/2014/main" xmlns="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983850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5" name="Media Placeholder 9">
            <a:extLst>
              <a:ext uri="{FF2B5EF4-FFF2-40B4-BE49-F238E27FC236}">
                <a16:creationId xmlns:a16="http://schemas.microsoft.com/office/drawing/2014/main" xmlns="" id="{E81D1AD0-8D13-45F4-BB54-8DFAE7DDF06A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5063925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947294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661989-2AC2-44B0-8CF1-5AE096DA9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07" r="7407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F14BF032-E6EA-44F9-9231-C80D391E4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8944" y="325747"/>
            <a:ext cx="3310890" cy="994172"/>
          </a:xfrm>
        </p:spPr>
        <p:txBody>
          <a:bodyPr>
            <a:normAutofit/>
          </a:bodyPr>
          <a:lstStyle>
            <a:lvl1pPr algn="r">
              <a:defRPr lang="en-US" sz="4500" dirty="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 sz="3300">
                <a:solidFill>
                  <a:schemeClr val="bg1"/>
                </a:solidFill>
                <a:latin typeface="Titillium Web" panose="00000500000000000000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85590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Bar chart">
            <a:extLst>
              <a:ext uri="{FF2B5EF4-FFF2-40B4-BE49-F238E27FC236}">
                <a16:creationId xmlns:a16="http://schemas.microsoft.com/office/drawing/2014/main" xmlns="" id="{DD11EAB9-2283-4440-919F-AD60E5A12A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70344" y="1217300"/>
            <a:ext cx="685800" cy="685800"/>
          </a:xfrm>
          <a:prstGeom prst="rect">
            <a:avLst/>
          </a:prstGeom>
        </p:spPr>
      </p:pic>
      <p:pic>
        <p:nvPicPr>
          <p:cNvPr id="7" name="Graphic 6" descr="Presentation with bar chart">
            <a:extLst>
              <a:ext uri="{FF2B5EF4-FFF2-40B4-BE49-F238E27FC236}">
                <a16:creationId xmlns:a16="http://schemas.microsoft.com/office/drawing/2014/main" xmlns="" id="{5553A92E-4A02-4F27-B786-FF0EDF4526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31995" y="1236352"/>
            <a:ext cx="685800" cy="685800"/>
          </a:xfrm>
          <a:prstGeom prst="rect">
            <a:avLst/>
          </a:prstGeom>
        </p:spPr>
      </p:pic>
      <p:pic>
        <p:nvPicPr>
          <p:cNvPr id="8" name="Graphic 7" descr="Head with gears">
            <a:extLst>
              <a:ext uri="{FF2B5EF4-FFF2-40B4-BE49-F238E27FC236}">
                <a16:creationId xmlns:a16="http://schemas.microsoft.com/office/drawing/2014/main" xmlns="" id="{02C6A8D9-E101-4677-BE88-A2E6583917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8026304" y="1250907"/>
            <a:ext cx="685800" cy="685800"/>
          </a:xfrm>
          <a:prstGeom prst="rect">
            <a:avLst/>
          </a:prstGeom>
        </p:spPr>
      </p:pic>
      <p:pic>
        <p:nvPicPr>
          <p:cNvPr id="9" name="Graphic 8" descr="Bullseye">
            <a:extLst>
              <a:ext uri="{FF2B5EF4-FFF2-40B4-BE49-F238E27FC236}">
                <a16:creationId xmlns:a16="http://schemas.microsoft.com/office/drawing/2014/main" xmlns="" id="{E760B994-6E5A-4249-BE7A-DABBEC502C9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273656" y="1250907"/>
            <a:ext cx="685800" cy="685800"/>
          </a:xfrm>
          <a:prstGeom prst="rect">
            <a:avLst/>
          </a:prstGeom>
        </p:spPr>
      </p:pic>
      <p:pic>
        <p:nvPicPr>
          <p:cNvPr id="10" name="Graphic 9" descr="Gauge">
            <a:extLst>
              <a:ext uri="{FF2B5EF4-FFF2-40B4-BE49-F238E27FC236}">
                <a16:creationId xmlns:a16="http://schemas.microsoft.com/office/drawing/2014/main" xmlns="" id="{AA002F5E-7920-4A3F-BAAD-BD12FA4DC2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508034" y="1203636"/>
            <a:ext cx="685800" cy="685800"/>
          </a:xfrm>
          <a:prstGeom prst="rect">
            <a:avLst/>
          </a:prstGeom>
        </p:spPr>
      </p:pic>
      <p:pic>
        <p:nvPicPr>
          <p:cNvPr id="11" name="Graphic 10" descr="Stopwatch">
            <a:extLst>
              <a:ext uri="{FF2B5EF4-FFF2-40B4-BE49-F238E27FC236}">
                <a16:creationId xmlns:a16="http://schemas.microsoft.com/office/drawing/2014/main" xmlns="" id="{4B0DEA8B-76E7-4AAB-BE7B-06AB609969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245820" y="1236352"/>
            <a:ext cx="685800" cy="685800"/>
          </a:xfrm>
          <a:prstGeom prst="rect">
            <a:avLst/>
          </a:prstGeom>
        </p:spPr>
      </p:pic>
      <p:pic>
        <p:nvPicPr>
          <p:cNvPr id="12" name="Graphic 11" descr="Document">
            <a:extLst>
              <a:ext uri="{FF2B5EF4-FFF2-40B4-BE49-F238E27FC236}">
                <a16:creationId xmlns:a16="http://schemas.microsoft.com/office/drawing/2014/main" xmlns="" id="{DF6259B5-A3CA-46E5-82FE-DC03A5B8192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608906" y="1218216"/>
            <a:ext cx="685800" cy="685800"/>
          </a:xfrm>
          <a:prstGeom prst="rect">
            <a:avLst/>
          </a:prstGeom>
        </p:spPr>
      </p:pic>
      <p:pic>
        <p:nvPicPr>
          <p:cNvPr id="13" name="Graphic 12" descr="Clipboard">
            <a:extLst>
              <a:ext uri="{FF2B5EF4-FFF2-40B4-BE49-F238E27FC236}">
                <a16:creationId xmlns:a16="http://schemas.microsoft.com/office/drawing/2014/main" xmlns="" id="{232BD20B-EC01-4E8F-8B89-B217CC8718D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3842917" y="1222852"/>
            <a:ext cx="685800" cy="685800"/>
          </a:xfrm>
          <a:prstGeom prst="rect">
            <a:avLst/>
          </a:prstGeom>
        </p:spPr>
      </p:pic>
      <p:pic>
        <p:nvPicPr>
          <p:cNvPr id="14" name="Graphic 13" descr="Checklist">
            <a:extLst>
              <a:ext uri="{FF2B5EF4-FFF2-40B4-BE49-F238E27FC236}">
                <a16:creationId xmlns:a16="http://schemas.microsoft.com/office/drawing/2014/main" xmlns="" id="{49B522FB-9DDF-469E-B1C7-1611781CEB9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3261200" y="1246723"/>
            <a:ext cx="685800" cy="685800"/>
          </a:xfrm>
          <a:prstGeom prst="rect">
            <a:avLst/>
          </a:prstGeom>
        </p:spPr>
      </p:pic>
      <p:pic>
        <p:nvPicPr>
          <p:cNvPr id="15" name="Graphic 14" descr="Ribbon">
            <a:extLst>
              <a:ext uri="{FF2B5EF4-FFF2-40B4-BE49-F238E27FC236}">
                <a16:creationId xmlns:a16="http://schemas.microsoft.com/office/drawing/2014/main" xmlns="" id="{3C49B95E-9381-4F9F-B469-51A766C86D5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5898890" y="1246723"/>
            <a:ext cx="685800" cy="685800"/>
          </a:xfrm>
          <a:prstGeom prst="rect">
            <a:avLst/>
          </a:prstGeom>
        </p:spPr>
      </p:pic>
      <p:pic>
        <p:nvPicPr>
          <p:cNvPr id="16" name="Graphic 15" descr="Trophy">
            <a:extLst>
              <a:ext uri="{FF2B5EF4-FFF2-40B4-BE49-F238E27FC236}">
                <a16:creationId xmlns:a16="http://schemas.microsoft.com/office/drawing/2014/main" xmlns="" id="{BC2808F9-1B49-47E8-9DBE-F4FEF8E365C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6561958" y="1244462"/>
            <a:ext cx="685800" cy="685800"/>
          </a:xfrm>
          <a:prstGeom prst="rect">
            <a:avLst/>
          </a:prstGeom>
        </p:spPr>
      </p:pic>
      <p:pic>
        <p:nvPicPr>
          <p:cNvPr id="17" name="Graphic 16" descr="Web design">
            <a:extLst>
              <a:ext uri="{FF2B5EF4-FFF2-40B4-BE49-F238E27FC236}">
                <a16:creationId xmlns:a16="http://schemas.microsoft.com/office/drawing/2014/main" xmlns="" id="{1D657B9A-E5F8-4CC9-BC07-14C126D709B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2608906" y="2590553"/>
            <a:ext cx="685800" cy="685800"/>
          </a:xfrm>
          <a:prstGeom prst="rect">
            <a:avLst/>
          </a:prstGeom>
        </p:spPr>
      </p:pic>
      <p:pic>
        <p:nvPicPr>
          <p:cNvPr id="18" name="Graphic 17" descr="Browser window">
            <a:extLst>
              <a:ext uri="{FF2B5EF4-FFF2-40B4-BE49-F238E27FC236}">
                <a16:creationId xmlns:a16="http://schemas.microsoft.com/office/drawing/2014/main" xmlns="" id="{BBCCB46A-5F3F-488D-BF2C-66B0E34B2EB4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1870344" y="2590553"/>
            <a:ext cx="685800" cy="685800"/>
          </a:xfrm>
          <a:prstGeom prst="rect">
            <a:avLst/>
          </a:prstGeom>
        </p:spPr>
      </p:pic>
      <p:pic>
        <p:nvPicPr>
          <p:cNvPr id="19" name="Graphic 18" descr="Syncing cloud">
            <a:extLst>
              <a:ext uri="{FF2B5EF4-FFF2-40B4-BE49-F238E27FC236}">
                <a16:creationId xmlns:a16="http://schemas.microsoft.com/office/drawing/2014/main" xmlns="" id="{45177436-90CC-434B-BB90-21A85D6C480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5183165" y="2590553"/>
            <a:ext cx="685800" cy="685800"/>
          </a:xfrm>
          <a:prstGeom prst="rect">
            <a:avLst/>
          </a:prstGeom>
        </p:spPr>
      </p:pic>
      <p:pic>
        <p:nvPicPr>
          <p:cNvPr id="20" name="Graphic 19" descr="Lightning bolt">
            <a:extLst>
              <a:ext uri="{FF2B5EF4-FFF2-40B4-BE49-F238E27FC236}">
                <a16:creationId xmlns:a16="http://schemas.microsoft.com/office/drawing/2014/main" xmlns="" id="{6422896A-6065-4E64-9B41-3EEFF2A7DF88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396089" y="2641127"/>
            <a:ext cx="685800" cy="685800"/>
          </a:xfrm>
          <a:prstGeom prst="rect">
            <a:avLst/>
          </a:prstGeom>
        </p:spPr>
      </p:pic>
      <p:pic>
        <p:nvPicPr>
          <p:cNvPr id="21" name="Graphic 20" descr="High voltage">
            <a:extLst>
              <a:ext uri="{FF2B5EF4-FFF2-40B4-BE49-F238E27FC236}">
                <a16:creationId xmlns:a16="http://schemas.microsoft.com/office/drawing/2014/main" xmlns="" id="{716E205B-1C2E-4CAE-9DD0-4790FF1BC4F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031995" y="2590553"/>
            <a:ext cx="685800" cy="685800"/>
          </a:xfrm>
          <a:prstGeom prst="rect">
            <a:avLst/>
          </a:prstGeom>
        </p:spPr>
      </p:pic>
      <p:pic>
        <p:nvPicPr>
          <p:cNvPr id="22" name="Graphic 21" descr="Laptop">
            <a:extLst>
              <a:ext uri="{FF2B5EF4-FFF2-40B4-BE49-F238E27FC236}">
                <a16:creationId xmlns:a16="http://schemas.microsoft.com/office/drawing/2014/main" xmlns="" id="{8D5FF91D-C54C-469A-B5AF-D19900181F81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3400315" y="2592714"/>
            <a:ext cx="685800" cy="685800"/>
          </a:xfrm>
          <a:prstGeom prst="rect">
            <a:avLst/>
          </a:prstGeom>
        </p:spPr>
      </p:pic>
      <p:pic>
        <p:nvPicPr>
          <p:cNvPr id="23" name="Graphic 22" descr="Monitor">
            <a:extLst>
              <a:ext uri="{FF2B5EF4-FFF2-40B4-BE49-F238E27FC236}">
                <a16:creationId xmlns:a16="http://schemas.microsoft.com/office/drawing/2014/main" xmlns="" id="{75F2DD4C-3F9A-4391-9024-D71782690068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4323795" y="2607260"/>
            <a:ext cx="685800" cy="685800"/>
          </a:xfrm>
          <a:prstGeom prst="rect">
            <a:avLst/>
          </a:prstGeom>
        </p:spPr>
      </p:pic>
      <p:pic>
        <p:nvPicPr>
          <p:cNvPr id="24" name="Graphic 23" descr="Processor">
            <a:extLst>
              <a:ext uri="{FF2B5EF4-FFF2-40B4-BE49-F238E27FC236}">
                <a16:creationId xmlns:a16="http://schemas.microsoft.com/office/drawing/2014/main" xmlns="" id="{0271B269-B194-4B45-A758-28EEAE189EE5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5991220" y="2590553"/>
            <a:ext cx="685800" cy="685800"/>
          </a:xfrm>
          <a:prstGeom prst="rect">
            <a:avLst/>
          </a:prstGeom>
        </p:spPr>
      </p:pic>
      <p:pic>
        <p:nvPicPr>
          <p:cNvPr id="25" name="Graphic 24" descr="Gears">
            <a:extLst>
              <a:ext uri="{FF2B5EF4-FFF2-40B4-BE49-F238E27FC236}">
                <a16:creationId xmlns:a16="http://schemas.microsoft.com/office/drawing/2014/main" xmlns="" id="{81F32872-DC1B-4F09-A526-6A36CB68B90E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7441598" y="2631504"/>
            <a:ext cx="685800" cy="685800"/>
          </a:xfrm>
          <a:prstGeom prst="rect">
            <a:avLst/>
          </a:prstGeom>
        </p:spPr>
      </p:pic>
      <p:pic>
        <p:nvPicPr>
          <p:cNvPr id="26" name="Graphic 25" descr="Single gear">
            <a:extLst>
              <a:ext uri="{FF2B5EF4-FFF2-40B4-BE49-F238E27FC236}">
                <a16:creationId xmlns:a16="http://schemas.microsoft.com/office/drawing/2014/main" xmlns="" id="{65B7A927-CE74-4C9A-85D2-5DD2B0F3F0B7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6805692" y="2612591"/>
            <a:ext cx="685800" cy="68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DEDD5C7-35C0-4D7D-AC78-CDDBBCB649AB}"/>
              </a:ext>
            </a:extLst>
          </p:cNvPr>
          <p:cNvSpPr txBox="1"/>
          <p:nvPr userDrawn="1"/>
        </p:nvSpPr>
        <p:spPr>
          <a:xfrm>
            <a:off x="3201592" y="1943416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AGENDA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3B02BB-C457-402B-AC27-918085CB8008}"/>
              </a:ext>
            </a:extLst>
          </p:cNvPr>
          <p:cNvSpPr txBox="1"/>
          <p:nvPr userDrawn="1"/>
        </p:nvSpPr>
        <p:spPr>
          <a:xfrm>
            <a:off x="993804" y="3272550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SAFETY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96AFCBB-E0BC-404A-9239-FEE67AFFE73C}"/>
              </a:ext>
            </a:extLst>
          </p:cNvPr>
          <p:cNvSpPr txBox="1"/>
          <p:nvPr userDrawn="1"/>
        </p:nvSpPr>
        <p:spPr>
          <a:xfrm>
            <a:off x="2658799" y="318842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DAQA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B3F9FD7-D651-4AE0-8426-F962432D5F9F}"/>
              </a:ext>
            </a:extLst>
          </p:cNvPr>
          <p:cNvSpPr txBox="1"/>
          <p:nvPr userDrawn="1"/>
        </p:nvSpPr>
        <p:spPr>
          <a:xfrm>
            <a:off x="5878272" y="3266959"/>
            <a:ext cx="9181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TRACTIVE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A69FB50-2210-4C19-9DD3-004AC23D63FE}"/>
              </a:ext>
            </a:extLst>
          </p:cNvPr>
          <p:cNvSpPr txBox="1"/>
          <p:nvPr userDrawn="1"/>
        </p:nvSpPr>
        <p:spPr>
          <a:xfrm>
            <a:off x="7148592" y="1902945"/>
            <a:ext cx="91811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TARGET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DEADLINE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E5608B3-193D-4CA8-9146-7BAB1BBF87AC}"/>
              </a:ext>
            </a:extLst>
          </p:cNvPr>
          <p:cNvSpPr txBox="1"/>
          <p:nvPr userDrawn="1"/>
        </p:nvSpPr>
        <p:spPr>
          <a:xfrm>
            <a:off x="7784498" y="973908"/>
            <a:ext cx="11782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BRAINSTORM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DD4B3C2-985D-4EBC-AAA6-09772B2B634A}"/>
              </a:ext>
            </a:extLst>
          </p:cNvPr>
          <p:cNvSpPr txBox="1"/>
          <p:nvPr userDrawn="1"/>
        </p:nvSpPr>
        <p:spPr>
          <a:xfrm>
            <a:off x="772076" y="1877075"/>
            <a:ext cx="11230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PRESENTION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56CD4B9-E03C-4CE8-B659-B3A62FB4D1B2}"/>
              </a:ext>
            </a:extLst>
          </p:cNvPr>
          <p:cNvSpPr txBox="1"/>
          <p:nvPr userDrawn="1"/>
        </p:nvSpPr>
        <p:spPr>
          <a:xfrm>
            <a:off x="1942037" y="1001812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79E4786-625B-4736-ADAA-2E7351364F0F}"/>
              </a:ext>
            </a:extLst>
          </p:cNvPr>
          <p:cNvSpPr txBox="1"/>
          <p:nvPr userDrawn="1"/>
        </p:nvSpPr>
        <p:spPr>
          <a:xfrm>
            <a:off x="7827702" y="3206794"/>
            <a:ext cx="1140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DRIVETRAIN</a:t>
            </a:r>
          </a:p>
        </p:txBody>
      </p:sp>
      <p:grpSp>
        <p:nvGrpSpPr>
          <p:cNvPr id="36" name="Graphic 83" descr="Gears">
            <a:extLst>
              <a:ext uri="{FF2B5EF4-FFF2-40B4-BE49-F238E27FC236}">
                <a16:creationId xmlns:a16="http://schemas.microsoft.com/office/drawing/2014/main" xmlns="" id="{49862490-331D-45C5-9855-5042BAB5D271}"/>
              </a:ext>
            </a:extLst>
          </p:cNvPr>
          <p:cNvGrpSpPr/>
          <p:nvPr userDrawn="1"/>
        </p:nvGrpSpPr>
        <p:grpSpPr>
          <a:xfrm>
            <a:off x="8116009" y="2704327"/>
            <a:ext cx="400787" cy="485158"/>
            <a:chOff x="10763741" y="3718149"/>
            <a:chExt cx="534382" cy="646877"/>
          </a:xfrm>
          <a:solidFill>
            <a:srgbClr val="F26422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938F2FE7-EFE1-429A-9E2E-247C9DE38C2C}"/>
                </a:ext>
              </a:extLst>
            </p:cNvPr>
            <p:cNvSpPr/>
            <p:nvPr/>
          </p:nvSpPr>
          <p:spPr>
            <a:xfrm>
              <a:off x="11019753" y="3718149"/>
              <a:ext cx="278370" cy="27837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3 h 400050"/>
                <a:gd name="connsiteX2" fmla="*/ 202883 w 400050"/>
                <a:gd name="connsiteY2" fmla="*/ 131445 h 400050"/>
                <a:gd name="connsiteX3" fmla="*/ 274320 w 400050"/>
                <a:gd name="connsiteY3" fmla="*/ 202883 h 400050"/>
                <a:gd name="connsiteX4" fmla="*/ 202883 w 400050"/>
                <a:gd name="connsiteY4" fmla="*/ 274320 h 400050"/>
                <a:gd name="connsiteX5" fmla="*/ 363855 w 400050"/>
                <a:gd name="connsiteY5" fmla="*/ 158115 h 400050"/>
                <a:gd name="connsiteX6" fmla="*/ 348615 w 400050"/>
                <a:gd name="connsiteY6" fmla="*/ 120968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1910 w 400050"/>
                <a:gd name="connsiteY16" fmla="*/ 76200 h 400050"/>
                <a:gd name="connsiteX17" fmla="*/ 57150 w 400050"/>
                <a:gd name="connsiteY17" fmla="*/ 120968 h 400050"/>
                <a:gd name="connsiteX18" fmla="*/ 41910 w 400050"/>
                <a:gd name="connsiteY18" fmla="*/ 158115 h 400050"/>
                <a:gd name="connsiteX19" fmla="*/ 0 w 400050"/>
                <a:gd name="connsiteY19" fmla="*/ 179070 h 400050"/>
                <a:gd name="connsiteX20" fmla="*/ 0 w 400050"/>
                <a:gd name="connsiteY20" fmla="*/ 226695 h 400050"/>
                <a:gd name="connsiteX21" fmla="*/ 41910 w 400050"/>
                <a:gd name="connsiteY21" fmla="*/ 247650 h 400050"/>
                <a:gd name="connsiteX22" fmla="*/ 57150 w 400050"/>
                <a:gd name="connsiteY22" fmla="*/ 284798 h 400050"/>
                <a:gd name="connsiteX23" fmla="*/ 41910 w 400050"/>
                <a:gd name="connsiteY23" fmla="*/ 329565 h 400050"/>
                <a:gd name="connsiteX24" fmla="*/ 75248 w 400050"/>
                <a:gd name="connsiteY24" fmla="*/ 362903 h 400050"/>
                <a:gd name="connsiteX25" fmla="*/ 120015 w 400050"/>
                <a:gd name="connsiteY25" fmla="*/ 347663 h 400050"/>
                <a:gd name="connsiteX26" fmla="*/ 157163 w 400050"/>
                <a:gd name="connsiteY26" fmla="*/ 362903 h 400050"/>
                <a:gd name="connsiteX27" fmla="*/ 178118 w 400050"/>
                <a:gd name="connsiteY27" fmla="*/ 404813 h 400050"/>
                <a:gd name="connsiteX28" fmla="*/ 225743 w 400050"/>
                <a:gd name="connsiteY28" fmla="*/ 404813 h 400050"/>
                <a:gd name="connsiteX29" fmla="*/ 246698 w 400050"/>
                <a:gd name="connsiteY29" fmla="*/ 362903 h 400050"/>
                <a:gd name="connsiteX30" fmla="*/ 283845 w 400050"/>
                <a:gd name="connsiteY30" fmla="*/ 347663 h 400050"/>
                <a:gd name="connsiteX31" fmla="*/ 328613 w 400050"/>
                <a:gd name="connsiteY31" fmla="*/ 362903 h 400050"/>
                <a:gd name="connsiteX32" fmla="*/ 362903 w 400050"/>
                <a:gd name="connsiteY32" fmla="*/ 329565 h 400050"/>
                <a:gd name="connsiteX33" fmla="*/ 347663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7" y="274320"/>
                    <a:pt x="131445" y="241935"/>
                    <a:pt x="131445" y="202883"/>
                  </a:cubicBezTo>
                  <a:cubicBezTo>
                    <a:pt x="131445" y="163830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3"/>
                  </a:cubicBezTo>
                  <a:cubicBezTo>
                    <a:pt x="274320" y="241935"/>
                    <a:pt x="241935" y="274320"/>
                    <a:pt x="202883" y="274320"/>
                  </a:cubicBezTo>
                  <a:close/>
                  <a:moveTo>
                    <a:pt x="363855" y="158115"/>
                  </a:moveTo>
                  <a:cubicBezTo>
                    <a:pt x="360045" y="144780"/>
                    <a:pt x="355283" y="132398"/>
                    <a:pt x="348615" y="120968"/>
                  </a:cubicBez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7" y="50483"/>
                    <a:pt x="260985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3"/>
                    <a:pt x="120968" y="57150"/>
                  </a:cubicBezTo>
                  <a:lnTo>
                    <a:pt x="76200" y="41910"/>
                  </a:lnTo>
                  <a:lnTo>
                    <a:pt x="41910" y="76200"/>
                  </a:lnTo>
                  <a:lnTo>
                    <a:pt x="57150" y="120968"/>
                  </a:lnTo>
                  <a:cubicBezTo>
                    <a:pt x="50482" y="132398"/>
                    <a:pt x="45720" y="144780"/>
                    <a:pt x="41910" y="158115"/>
                  </a:cubicBezTo>
                  <a:lnTo>
                    <a:pt x="0" y="179070"/>
                  </a:lnTo>
                  <a:lnTo>
                    <a:pt x="0" y="226695"/>
                  </a:lnTo>
                  <a:lnTo>
                    <a:pt x="41910" y="247650"/>
                  </a:lnTo>
                  <a:cubicBezTo>
                    <a:pt x="45720" y="260985"/>
                    <a:pt x="50482" y="273368"/>
                    <a:pt x="57150" y="284798"/>
                  </a:cubicBezTo>
                  <a:lnTo>
                    <a:pt x="41910" y="329565"/>
                  </a:lnTo>
                  <a:lnTo>
                    <a:pt x="75248" y="362903"/>
                  </a:lnTo>
                  <a:lnTo>
                    <a:pt x="120015" y="347663"/>
                  </a:lnTo>
                  <a:cubicBezTo>
                    <a:pt x="131445" y="354330"/>
                    <a:pt x="143827" y="359093"/>
                    <a:pt x="157163" y="362903"/>
                  </a:cubicBezTo>
                  <a:lnTo>
                    <a:pt x="178118" y="404813"/>
                  </a:lnTo>
                  <a:lnTo>
                    <a:pt x="225743" y="404813"/>
                  </a:lnTo>
                  <a:lnTo>
                    <a:pt x="246698" y="362903"/>
                  </a:lnTo>
                  <a:cubicBezTo>
                    <a:pt x="260033" y="359093"/>
                    <a:pt x="272415" y="354330"/>
                    <a:pt x="283845" y="347663"/>
                  </a:cubicBezTo>
                  <a:lnTo>
                    <a:pt x="328613" y="362903"/>
                  </a:lnTo>
                  <a:lnTo>
                    <a:pt x="362903" y="329565"/>
                  </a:lnTo>
                  <a:lnTo>
                    <a:pt x="347663" y="284798"/>
                  </a:lnTo>
                  <a:cubicBezTo>
                    <a:pt x="354330" y="273368"/>
                    <a:pt x="360045" y="260033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3FA2C351-37AA-4818-9A76-065ADB461931}"/>
                </a:ext>
              </a:extLst>
            </p:cNvPr>
            <p:cNvSpPr/>
            <p:nvPr/>
          </p:nvSpPr>
          <p:spPr>
            <a:xfrm>
              <a:off x="10763741" y="3964976"/>
              <a:ext cx="400050" cy="40005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2 h 400050"/>
                <a:gd name="connsiteX2" fmla="*/ 202883 w 400050"/>
                <a:gd name="connsiteY2" fmla="*/ 131445 h 400050"/>
                <a:gd name="connsiteX3" fmla="*/ 274320 w 400050"/>
                <a:gd name="connsiteY3" fmla="*/ 202882 h 400050"/>
                <a:gd name="connsiteX4" fmla="*/ 202883 w 400050"/>
                <a:gd name="connsiteY4" fmla="*/ 274320 h 400050"/>
                <a:gd name="connsiteX5" fmla="*/ 202883 w 400050"/>
                <a:gd name="connsiteY5" fmla="*/ 274320 h 400050"/>
                <a:gd name="connsiteX6" fmla="*/ 348615 w 400050"/>
                <a:gd name="connsiteY6" fmla="*/ 120967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2863 w 400050"/>
                <a:gd name="connsiteY16" fmla="*/ 75247 h 400050"/>
                <a:gd name="connsiteX17" fmla="*/ 57150 w 400050"/>
                <a:gd name="connsiteY17" fmla="*/ 120015 h 400050"/>
                <a:gd name="connsiteX18" fmla="*/ 41910 w 400050"/>
                <a:gd name="connsiteY18" fmla="*/ 157163 h 400050"/>
                <a:gd name="connsiteX19" fmla="*/ 0 w 400050"/>
                <a:gd name="connsiteY19" fmla="*/ 178117 h 400050"/>
                <a:gd name="connsiteX20" fmla="*/ 0 w 400050"/>
                <a:gd name="connsiteY20" fmla="*/ 225742 h 400050"/>
                <a:gd name="connsiteX21" fmla="*/ 41910 w 400050"/>
                <a:gd name="connsiteY21" fmla="*/ 246698 h 400050"/>
                <a:gd name="connsiteX22" fmla="*/ 57150 w 400050"/>
                <a:gd name="connsiteY22" fmla="*/ 283845 h 400050"/>
                <a:gd name="connsiteX23" fmla="*/ 42863 w 400050"/>
                <a:gd name="connsiteY23" fmla="*/ 328613 h 400050"/>
                <a:gd name="connsiteX24" fmla="*/ 76200 w 400050"/>
                <a:gd name="connsiteY24" fmla="*/ 361950 h 400050"/>
                <a:gd name="connsiteX25" fmla="*/ 120968 w 400050"/>
                <a:gd name="connsiteY25" fmla="*/ 347663 h 400050"/>
                <a:gd name="connsiteX26" fmla="*/ 158115 w 400050"/>
                <a:gd name="connsiteY26" fmla="*/ 362903 h 400050"/>
                <a:gd name="connsiteX27" fmla="*/ 179070 w 400050"/>
                <a:gd name="connsiteY27" fmla="*/ 404813 h 400050"/>
                <a:gd name="connsiteX28" fmla="*/ 226695 w 400050"/>
                <a:gd name="connsiteY28" fmla="*/ 404813 h 400050"/>
                <a:gd name="connsiteX29" fmla="*/ 247650 w 400050"/>
                <a:gd name="connsiteY29" fmla="*/ 362903 h 400050"/>
                <a:gd name="connsiteX30" fmla="*/ 284798 w 400050"/>
                <a:gd name="connsiteY30" fmla="*/ 347663 h 400050"/>
                <a:gd name="connsiteX31" fmla="*/ 329565 w 400050"/>
                <a:gd name="connsiteY31" fmla="*/ 362903 h 400050"/>
                <a:gd name="connsiteX32" fmla="*/ 362903 w 400050"/>
                <a:gd name="connsiteY32" fmla="*/ 328613 h 400050"/>
                <a:gd name="connsiteX33" fmla="*/ 348615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  <a:gd name="connsiteX38" fmla="*/ 348615 w 400050"/>
                <a:gd name="connsiteY38" fmla="*/ 120967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8" y="274320"/>
                    <a:pt x="131445" y="241935"/>
                    <a:pt x="131445" y="202882"/>
                  </a:cubicBezTo>
                  <a:cubicBezTo>
                    <a:pt x="131445" y="162877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2"/>
                  </a:cubicBezTo>
                  <a:cubicBezTo>
                    <a:pt x="274320" y="241935"/>
                    <a:pt x="242888" y="274320"/>
                    <a:pt x="202883" y="274320"/>
                  </a:cubicBezTo>
                  <a:lnTo>
                    <a:pt x="202883" y="274320"/>
                  </a:lnTo>
                  <a:close/>
                  <a:moveTo>
                    <a:pt x="348615" y="120967"/>
                  </a:move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8" y="50482"/>
                    <a:pt x="260033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2"/>
                    <a:pt x="120968" y="57150"/>
                  </a:cubicBezTo>
                  <a:lnTo>
                    <a:pt x="76200" y="41910"/>
                  </a:lnTo>
                  <a:lnTo>
                    <a:pt x="42863" y="75247"/>
                  </a:lnTo>
                  <a:lnTo>
                    <a:pt x="57150" y="120015"/>
                  </a:lnTo>
                  <a:cubicBezTo>
                    <a:pt x="50483" y="131445"/>
                    <a:pt x="45720" y="144780"/>
                    <a:pt x="41910" y="157163"/>
                  </a:cubicBezTo>
                  <a:lnTo>
                    <a:pt x="0" y="178117"/>
                  </a:lnTo>
                  <a:lnTo>
                    <a:pt x="0" y="225742"/>
                  </a:lnTo>
                  <a:lnTo>
                    <a:pt x="41910" y="246698"/>
                  </a:lnTo>
                  <a:cubicBezTo>
                    <a:pt x="45720" y="260032"/>
                    <a:pt x="50483" y="272415"/>
                    <a:pt x="57150" y="283845"/>
                  </a:cubicBezTo>
                  <a:lnTo>
                    <a:pt x="42863" y="328613"/>
                  </a:lnTo>
                  <a:lnTo>
                    <a:pt x="76200" y="361950"/>
                  </a:lnTo>
                  <a:lnTo>
                    <a:pt x="120968" y="347663"/>
                  </a:lnTo>
                  <a:cubicBezTo>
                    <a:pt x="132398" y="354330"/>
                    <a:pt x="144780" y="359092"/>
                    <a:pt x="158115" y="362903"/>
                  </a:cubicBezTo>
                  <a:lnTo>
                    <a:pt x="179070" y="404813"/>
                  </a:lnTo>
                  <a:lnTo>
                    <a:pt x="226695" y="404813"/>
                  </a:lnTo>
                  <a:lnTo>
                    <a:pt x="247650" y="362903"/>
                  </a:lnTo>
                  <a:cubicBezTo>
                    <a:pt x="260985" y="359092"/>
                    <a:pt x="273368" y="354330"/>
                    <a:pt x="284798" y="347663"/>
                  </a:cubicBezTo>
                  <a:lnTo>
                    <a:pt x="329565" y="362903"/>
                  </a:lnTo>
                  <a:lnTo>
                    <a:pt x="362903" y="328613"/>
                  </a:lnTo>
                  <a:lnTo>
                    <a:pt x="348615" y="284798"/>
                  </a:lnTo>
                  <a:cubicBezTo>
                    <a:pt x="355283" y="273367"/>
                    <a:pt x="360045" y="260985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ubicBezTo>
                    <a:pt x="360045" y="144780"/>
                    <a:pt x="355283" y="132397"/>
                    <a:pt x="348615" y="120967"/>
                  </a:cubicBez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ABBA423-9606-4179-964C-20713381AE1E}"/>
              </a:ext>
            </a:extLst>
          </p:cNvPr>
          <p:cNvSpPr txBox="1"/>
          <p:nvPr userDrawn="1"/>
        </p:nvSpPr>
        <p:spPr>
          <a:xfrm>
            <a:off x="6667714" y="107381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DUB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9FB2937-D5DE-4BA4-8932-2FA1C5348053}"/>
              </a:ext>
            </a:extLst>
          </p:cNvPr>
          <p:cNvSpPr txBox="1"/>
          <p:nvPr userDrawn="1"/>
        </p:nvSpPr>
        <p:spPr>
          <a:xfrm>
            <a:off x="787165" y="4152455"/>
            <a:ext cx="11230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CHASSIS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SUSPENSION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A570DDE-FEC7-466A-9F68-B586FF1F9D81}"/>
              </a:ext>
            </a:extLst>
          </p:cNvPr>
          <p:cNvGrpSpPr/>
          <p:nvPr userDrawn="1"/>
        </p:nvGrpSpPr>
        <p:grpSpPr>
          <a:xfrm>
            <a:off x="898698" y="3673695"/>
            <a:ext cx="922792" cy="439723"/>
            <a:chOff x="3455705" y="4776748"/>
            <a:chExt cx="4864271" cy="2317892"/>
          </a:xfrm>
        </p:grpSpPr>
        <p:pic>
          <p:nvPicPr>
            <p:cNvPr id="42" name="Graphic 41" descr="Ethernet">
              <a:extLst>
                <a:ext uri="{FF2B5EF4-FFF2-40B4-BE49-F238E27FC236}">
                  <a16:creationId xmlns:a16="http://schemas.microsoft.com/office/drawing/2014/main" xmlns="" id="{36440F97-442C-4C94-8794-24DBDB9B7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5"/>
                </a:ext>
              </a:extLst>
            </a:blip>
            <a:stretch>
              <a:fillRect/>
            </a:stretch>
          </p:blipFill>
          <p:spPr>
            <a:xfrm>
              <a:off x="3910347" y="5992721"/>
              <a:ext cx="914400" cy="914400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5C11DC07-01C5-4265-B34B-B7AEB9384AFC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838275"/>
              <a:ext cx="0" cy="74554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4ECA3AC4-D2EE-47B3-9E9E-4B1CC6FB4E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5046" y="5838275"/>
              <a:ext cx="948690" cy="800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FCFC9A09-C4EE-4AC7-B89C-E91524103951}"/>
                </a:ext>
              </a:extLst>
            </p:cNvPr>
            <p:cNvCxnSpPr>
              <a:cxnSpLocks/>
            </p:cNvCxnSpPr>
            <p:nvPr/>
          </p:nvCxnSpPr>
          <p:spPr>
            <a:xfrm>
              <a:off x="4359339" y="5836381"/>
              <a:ext cx="622600" cy="5802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3BBB9634-6552-4661-B75D-3B7287B16B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0359" y="6439239"/>
              <a:ext cx="657990" cy="158503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C4B5B61C-8B43-45B8-B05B-5FC91B7D46D0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925741"/>
              <a:ext cx="609827" cy="35040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F742C7DB-627F-4CC3-8305-BBED3756D39F}"/>
                </a:ext>
              </a:extLst>
            </p:cNvPr>
            <p:cNvCxnSpPr>
              <a:cxnSpLocks/>
            </p:cNvCxnSpPr>
            <p:nvPr/>
          </p:nvCxnSpPr>
          <p:spPr>
            <a:xfrm>
              <a:off x="3455705" y="6569607"/>
              <a:ext cx="715691" cy="227497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D54ACBD5-5993-4813-B96C-8CDDE6A391C4}"/>
                </a:ext>
              </a:extLst>
            </p:cNvPr>
            <p:cNvCxnSpPr>
              <a:cxnSpLocks/>
            </p:cNvCxnSpPr>
            <p:nvPr/>
          </p:nvCxnSpPr>
          <p:spPr>
            <a:xfrm>
              <a:off x="4941083" y="5818729"/>
              <a:ext cx="6325" cy="46863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2AE78CBA-67B2-417E-A53D-CBA3DDE14B8E}"/>
                </a:ext>
              </a:extLst>
            </p:cNvPr>
            <p:cNvCxnSpPr>
              <a:cxnSpLocks/>
              <a:endCxn id="63" idx="0"/>
            </p:cNvCxnSpPr>
            <p:nvPr/>
          </p:nvCxnSpPr>
          <p:spPr>
            <a:xfrm flipH="1">
              <a:off x="4512642" y="5871263"/>
              <a:ext cx="431566" cy="32902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CD4F607C-F1AE-45DB-800E-ECC0058F5995}"/>
                </a:ext>
              </a:extLst>
            </p:cNvPr>
            <p:cNvCxnSpPr>
              <a:cxnSpLocks/>
            </p:cNvCxnSpPr>
            <p:nvPr/>
          </p:nvCxnSpPr>
          <p:spPr>
            <a:xfrm>
              <a:off x="4948836" y="5878280"/>
              <a:ext cx="1645354" cy="5055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A159F647-25AA-402E-ABAB-F3F6255C958E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390809"/>
              <a:ext cx="1586025" cy="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CBD95D29-3F53-44D3-922A-B82DB534F78F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415334"/>
              <a:ext cx="1127526" cy="533565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173D91B7-B205-464E-99D8-93F36CCB1C17}"/>
                </a:ext>
              </a:extLst>
            </p:cNvPr>
            <p:cNvCxnSpPr>
              <a:cxnSpLocks/>
            </p:cNvCxnSpPr>
            <p:nvPr/>
          </p:nvCxnSpPr>
          <p:spPr>
            <a:xfrm>
              <a:off x="4900617" y="6836496"/>
              <a:ext cx="1311388" cy="13060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7C3776C4-5F5C-4720-A428-DA7CF043F6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8792" y="6390809"/>
              <a:ext cx="465398" cy="57628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DD60C09F-CCDB-4E51-BE1B-A5A1EA789D57}"/>
                </a:ext>
              </a:extLst>
            </p:cNvPr>
            <p:cNvCxnSpPr>
              <a:cxnSpLocks/>
            </p:cNvCxnSpPr>
            <p:nvPr/>
          </p:nvCxnSpPr>
          <p:spPr>
            <a:xfrm>
              <a:off x="6587885" y="4776748"/>
              <a:ext cx="513" cy="219035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57629BE7-B794-437E-83AD-FA994197BE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9931" y="6948899"/>
              <a:ext cx="936172" cy="536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AACF75C1-B1B5-4BE8-B6BA-0F51A1324B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6400389"/>
              <a:ext cx="539357" cy="54851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2187F795-DAE9-41FC-82A8-A8E82D8AF9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24829" y="6400389"/>
              <a:ext cx="691585" cy="8429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8BD7D04A-4AEA-4121-8D74-068A0A9D7A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4919146"/>
              <a:ext cx="800408" cy="129190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ED727CA4-5B7C-46BF-9364-5837B29C08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6103" y="6914139"/>
              <a:ext cx="369751" cy="3732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1FC529D2-A185-4138-88F7-C7360D7FCC16}"/>
                </a:ext>
              </a:extLst>
            </p:cNvPr>
            <p:cNvSpPr/>
            <p:nvPr/>
          </p:nvSpPr>
          <p:spPr>
            <a:xfrm>
              <a:off x="3971159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2412FA34-ECB3-49C2-AA68-F57399C618E8}"/>
                </a:ext>
              </a:extLst>
            </p:cNvPr>
            <p:cNvSpPr/>
            <p:nvPr/>
          </p:nvSpPr>
          <p:spPr>
            <a:xfrm>
              <a:off x="4161189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19381CBC-4D66-464E-9D51-7696F219D881}"/>
                </a:ext>
              </a:extLst>
            </p:cNvPr>
            <p:cNvSpPr/>
            <p:nvPr/>
          </p:nvSpPr>
          <p:spPr>
            <a:xfrm>
              <a:off x="7227106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0C82E64-5AB3-49E4-8B2F-99639E133367}"/>
                </a:ext>
              </a:extLst>
            </p:cNvPr>
            <p:cNvSpPr/>
            <p:nvPr/>
          </p:nvSpPr>
          <p:spPr>
            <a:xfrm>
              <a:off x="7416275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66" name="Freeform: Shape 65">
            <a:extLst>
              <a:ext uri="{FF2B5EF4-FFF2-40B4-BE49-F238E27FC236}">
                <a16:creationId xmlns:a16="http://schemas.microsoft.com/office/drawing/2014/main" xmlns="" id="{9B512F5C-1195-4D37-ABB0-0FE92C5C5C2D}"/>
              </a:ext>
            </a:extLst>
          </p:cNvPr>
          <p:cNvSpPr/>
          <p:nvPr userDrawn="1"/>
        </p:nvSpPr>
        <p:spPr>
          <a:xfrm>
            <a:off x="2286232" y="3709650"/>
            <a:ext cx="979875" cy="370201"/>
          </a:xfrm>
          <a:custGeom>
            <a:avLst/>
            <a:gdLst>
              <a:gd name="connsiteX0" fmla="*/ 637367 w 2720263"/>
              <a:gd name="connsiteY0" fmla="*/ 49869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559262 w 2720263"/>
              <a:gd name="connsiteY0" fmla="*/ 45297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8273"/>
              <a:gd name="connsiteX1" fmla="*/ 363047 w 2720263"/>
              <a:gd name="connsiteY1" fmla="*/ 510125 h 1008273"/>
              <a:gd name="connsiteX2" fmla="*/ 58247 w 2720263"/>
              <a:gd name="connsiteY2" fmla="*/ 599660 h 1008273"/>
              <a:gd name="connsiteX3" fmla="*/ 71582 w 2720263"/>
              <a:gd name="connsiteY3" fmla="*/ 679670 h 1008273"/>
              <a:gd name="connsiteX4" fmla="*/ 281132 w 2720263"/>
              <a:gd name="connsiteY4" fmla="*/ 803495 h 1008273"/>
              <a:gd name="connsiteX5" fmla="*/ 153497 w 2720263"/>
              <a:gd name="connsiteY5" fmla="*/ 816830 h 1008273"/>
              <a:gd name="connsiteX6" fmla="*/ 75392 w 2720263"/>
              <a:gd name="connsiteY6" fmla="*/ 818735 h 1008273"/>
              <a:gd name="connsiteX7" fmla="*/ 8717 w 2720263"/>
              <a:gd name="connsiteY7" fmla="*/ 875885 h 1008273"/>
              <a:gd name="connsiteX8" fmla="*/ 4907 w 2720263"/>
              <a:gd name="connsiteY8" fmla="*/ 957800 h 1008273"/>
              <a:gd name="connsiteX9" fmla="*/ 46817 w 2720263"/>
              <a:gd name="connsiteY9" fmla="*/ 963515 h 1008273"/>
              <a:gd name="connsiteX10" fmla="*/ 439247 w 2720263"/>
              <a:gd name="connsiteY10" fmla="*/ 963515 h 1008273"/>
              <a:gd name="connsiteX11" fmla="*/ 530687 w 2720263"/>
              <a:gd name="connsiteY11" fmla="*/ 953990 h 1008273"/>
              <a:gd name="connsiteX12" fmla="*/ 538307 w 2720263"/>
              <a:gd name="connsiteY12" fmla="*/ 902555 h 1008273"/>
              <a:gd name="connsiteX13" fmla="*/ 616412 w 2720263"/>
              <a:gd name="connsiteY13" fmla="*/ 927320 h 1008273"/>
              <a:gd name="connsiteX14" fmla="*/ 856442 w 2720263"/>
              <a:gd name="connsiteY14" fmla="*/ 944465 h 1008273"/>
              <a:gd name="connsiteX15" fmla="*/ 1424132 w 2720263"/>
              <a:gd name="connsiteY15" fmla="*/ 1007330 h 1008273"/>
              <a:gd name="connsiteX16" fmla="*/ 2028017 w 2720263"/>
              <a:gd name="connsiteY16" fmla="*/ 978755 h 1008273"/>
              <a:gd name="connsiteX17" fmla="*/ 2134697 w 2720263"/>
              <a:gd name="connsiteY17" fmla="*/ 931130 h 1008273"/>
              <a:gd name="connsiteX18" fmla="*/ 2148032 w 2720263"/>
              <a:gd name="connsiteY18" fmla="*/ 733010 h 1008273"/>
              <a:gd name="connsiteX19" fmla="*/ 2254712 w 2720263"/>
              <a:gd name="connsiteY19" fmla="*/ 715865 h 1008273"/>
              <a:gd name="connsiteX20" fmla="*/ 2622377 w 2720263"/>
              <a:gd name="connsiteY20" fmla="*/ 710150 h 1008273"/>
              <a:gd name="connsiteX21" fmla="*/ 2704292 w 2720263"/>
              <a:gd name="connsiteY21" fmla="*/ 710150 h 1008273"/>
              <a:gd name="connsiteX22" fmla="*/ 2719532 w 2720263"/>
              <a:gd name="connsiteY22" fmla="*/ 670145 h 1008273"/>
              <a:gd name="connsiteX23" fmla="*/ 2717627 w 2720263"/>
              <a:gd name="connsiteY23" fmla="*/ 432020 h 1008273"/>
              <a:gd name="connsiteX24" fmla="*/ 2715722 w 2720263"/>
              <a:gd name="connsiteY24" fmla="*/ 123410 h 1008273"/>
              <a:gd name="connsiteX25" fmla="*/ 2704292 w 2720263"/>
              <a:gd name="connsiteY25" fmla="*/ 28160 h 1008273"/>
              <a:gd name="connsiteX26" fmla="*/ 2610947 w 2720263"/>
              <a:gd name="connsiteY26" fmla="*/ 52925 h 1008273"/>
              <a:gd name="connsiteX27" fmla="*/ 2603327 w 2720263"/>
              <a:gd name="connsiteY27" fmla="*/ 3395 h 1008273"/>
              <a:gd name="connsiteX28" fmla="*/ 2407112 w 2720263"/>
              <a:gd name="connsiteY28" fmla="*/ 5300 h 1008273"/>
              <a:gd name="connsiteX29" fmla="*/ 2210897 w 2720263"/>
              <a:gd name="connsiteY29" fmla="*/ 12920 h 1008273"/>
              <a:gd name="connsiteX30" fmla="*/ 1988012 w 2720263"/>
              <a:gd name="connsiteY30" fmla="*/ 77690 h 1008273"/>
              <a:gd name="connsiteX31" fmla="*/ 1949912 w 2720263"/>
              <a:gd name="connsiteY31" fmla="*/ 226280 h 1008273"/>
              <a:gd name="connsiteX32" fmla="*/ 1955627 w 2720263"/>
              <a:gd name="connsiteY32" fmla="*/ 733010 h 1008273"/>
              <a:gd name="connsiteX33" fmla="*/ 1839422 w 2720263"/>
              <a:gd name="connsiteY33" fmla="*/ 750155 h 1008273"/>
              <a:gd name="connsiteX34" fmla="*/ 1376507 w 2720263"/>
              <a:gd name="connsiteY34" fmla="*/ 632045 h 1008273"/>
              <a:gd name="connsiteX35" fmla="*/ 1001222 w 2720263"/>
              <a:gd name="connsiteY35" fmla="*/ 494885 h 1008273"/>
              <a:gd name="connsiteX36" fmla="*/ 888827 w 2720263"/>
              <a:gd name="connsiteY36" fmla="*/ 485360 h 1008273"/>
              <a:gd name="connsiteX0" fmla="*/ 892637 w 2720263"/>
              <a:gd name="connsiteY0" fmla="*/ 489170 h 990560"/>
              <a:gd name="connsiteX1" fmla="*/ 363047 w 2720263"/>
              <a:gd name="connsiteY1" fmla="*/ 510125 h 990560"/>
              <a:gd name="connsiteX2" fmla="*/ 58247 w 2720263"/>
              <a:gd name="connsiteY2" fmla="*/ 599660 h 990560"/>
              <a:gd name="connsiteX3" fmla="*/ 71582 w 2720263"/>
              <a:gd name="connsiteY3" fmla="*/ 679670 h 990560"/>
              <a:gd name="connsiteX4" fmla="*/ 281132 w 2720263"/>
              <a:gd name="connsiteY4" fmla="*/ 803495 h 990560"/>
              <a:gd name="connsiteX5" fmla="*/ 153497 w 2720263"/>
              <a:gd name="connsiteY5" fmla="*/ 816830 h 990560"/>
              <a:gd name="connsiteX6" fmla="*/ 75392 w 2720263"/>
              <a:gd name="connsiteY6" fmla="*/ 818735 h 990560"/>
              <a:gd name="connsiteX7" fmla="*/ 8717 w 2720263"/>
              <a:gd name="connsiteY7" fmla="*/ 875885 h 990560"/>
              <a:gd name="connsiteX8" fmla="*/ 4907 w 2720263"/>
              <a:gd name="connsiteY8" fmla="*/ 957800 h 990560"/>
              <a:gd name="connsiteX9" fmla="*/ 46817 w 2720263"/>
              <a:gd name="connsiteY9" fmla="*/ 963515 h 990560"/>
              <a:gd name="connsiteX10" fmla="*/ 439247 w 2720263"/>
              <a:gd name="connsiteY10" fmla="*/ 963515 h 990560"/>
              <a:gd name="connsiteX11" fmla="*/ 530687 w 2720263"/>
              <a:gd name="connsiteY11" fmla="*/ 953990 h 990560"/>
              <a:gd name="connsiteX12" fmla="*/ 538307 w 2720263"/>
              <a:gd name="connsiteY12" fmla="*/ 902555 h 990560"/>
              <a:gd name="connsiteX13" fmla="*/ 616412 w 2720263"/>
              <a:gd name="connsiteY13" fmla="*/ 927320 h 990560"/>
              <a:gd name="connsiteX14" fmla="*/ 856442 w 2720263"/>
              <a:gd name="connsiteY14" fmla="*/ 944465 h 990560"/>
              <a:gd name="connsiteX15" fmla="*/ 1420322 w 2720263"/>
              <a:gd name="connsiteY15" fmla="*/ 988280 h 990560"/>
              <a:gd name="connsiteX16" fmla="*/ 2028017 w 2720263"/>
              <a:gd name="connsiteY16" fmla="*/ 978755 h 990560"/>
              <a:gd name="connsiteX17" fmla="*/ 2134697 w 2720263"/>
              <a:gd name="connsiteY17" fmla="*/ 931130 h 990560"/>
              <a:gd name="connsiteX18" fmla="*/ 2148032 w 2720263"/>
              <a:gd name="connsiteY18" fmla="*/ 733010 h 990560"/>
              <a:gd name="connsiteX19" fmla="*/ 2254712 w 2720263"/>
              <a:gd name="connsiteY19" fmla="*/ 715865 h 990560"/>
              <a:gd name="connsiteX20" fmla="*/ 2622377 w 2720263"/>
              <a:gd name="connsiteY20" fmla="*/ 710150 h 990560"/>
              <a:gd name="connsiteX21" fmla="*/ 2704292 w 2720263"/>
              <a:gd name="connsiteY21" fmla="*/ 710150 h 990560"/>
              <a:gd name="connsiteX22" fmla="*/ 2719532 w 2720263"/>
              <a:gd name="connsiteY22" fmla="*/ 670145 h 990560"/>
              <a:gd name="connsiteX23" fmla="*/ 2717627 w 2720263"/>
              <a:gd name="connsiteY23" fmla="*/ 432020 h 990560"/>
              <a:gd name="connsiteX24" fmla="*/ 2715722 w 2720263"/>
              <a:gd name="connsiteY24" fmla="*/ 123410 h 990560"/>
              <a:gd name="connsiteX25" fmla="*/ 2704292 w 2720263"/>
              <a:gd name="connsiteY25" fmla="*/ 28160 h 990560"/>
              <a:gd name="connsiteX26" fmla="*/ 2610947 w 2720263"/>
              <a:gd name="connsiteY26" fmla="*/ 52925 h 990560"/>
              <a:gd name="connsiteX27" fmla="*/ 2603327 w 2720263"/>
              <a:gd name="connsiteY27" fmla="*/ 3395 h 990560"/>
              <a:gd name="connsiteX28" fmla="*/ 2407112 w 2720263"/>
              <a:gd name="connsiteY28" fmla="*/ 5300 h 990560"/>
              <a:gd name="connsiteX29" fmla="*/ 2210897 w 2720263"/>
              <a:gd name="connsiteY29" fmla="*/ 12920 h 990560"/>
              <a:gd name="connsiteX30" fmla="*/ 1988012 w 2720263"/>
              <a:gd name="connsiteY30" fmla="*/ 77690 h 990560"/>
              <a:gd name="connsiteX31" fmla="*/ 1949912 w 2720263"/>
              <a:gd name="connsiteY31" fmla="*/ 226280 h 990560"/>
              <a:gd name="connsiteX32" fmla="*/ 1955627 w 2720263"/>
              <a:gd name="connsiteY32" fmla="*/ 733010 h 990560"/>
              <a:gd name="connsiteX33" fmla="*/ 1839422 w 2720263"/>
              <a:gd name="connsiteY33" fmla="*/ 750155 h 990560"/>
              <a:gd name="connsiteX34" fmla="*/ 1376507 w 2720263"/>
              <a:gd name="connsiteY34" fmla="*/ 632045 h 990560"/>
              <a:gd name="connsiteX35" fmla="*/ 1001222 w 2720263"/>
              <a:gd name="connsiteY35" fmla="*/ 494885 h 990560"/>
              <a:gd name="connsiteX36" fmla="*/ 888827 w 2720263"/>
              <a:gd name="connsiteY36" fmla="*/ 485360 h 990560"/>
              <a:gd name="connsiteX0" fmla="*/ 892637 w 2724293"/>
              <a:gd name="connsiteY0" fmla="*/ 489170 h 990560"/>
              <a:gd name="connsiteX1" fmla="*/ 363047 w 2724293"/>
              <a:gd name="connsiteY1" fmla="*/ 510125 h 990560"/>
              <a:gd name="connsiteX2" fmla="*/ 58247 w 2724293"/>
              <a:gd name="connsiteY2" fmla="*/ 599660 h 990560"/>
              <a:gd name="connsiteX3" fmla="*/ 71582 w 2724293"/>
              <a:gd name="connsiteY3" fmla="*/ 679670 h 990560"/>
              <a:gd name="connsiteX4" fmla="*/ 281132 w 2724293"/>
              <a:gd name="connsiteY4" fmla="*/ 803495 h 990560"/>
              <a:gd name="connsiteX5" fmla="*/ 153497 w 2724293"/>
              <a:gd name="connsiteY5" fmla="*/ 816830 h 990560"/>
              <a:gd name="connsiteX6" fmla="*/ 75392 w 2724293"/>
              <a:gd name="connsiteY6" fmla="*/ 818735 h 990560"/>
              <a:gd name="connsiteX7" fmla="*/ 8717 w 2724293"/>
              <a:gd name="connsiteY7" fmla="*/ 875885 h 990560"/>
              <a:gd name="connsiteX8" fmla="*/ 4907 w 2724293"/>
              <a:gd name="connsiteY8" fmla="*/ 957800 h 990560"/>
              <a:gd name="connsiteX9" fmla="*/ 46817 w 2724293"/>
              <a:gd name="connsiteY9" fmla="*/ 963515 h 990560"/>
              <a:gd name="connsiteX10" fmla="*/ 439247 w 2724293"/>
              <a:gd name="connsiteY10" fmla="*/ 963515 h 990560"/>
              <a:gd name="connsiteX11" fmla="*/ 530687 w 2724293"/>
              <a:gd name="connsiteY11" fmla="*/ 953990 h 990560"/>
              <a:gd name="connsiteX12" fmla="*/ 538307 w 2724293"/>
              <a:gd name="connsiteY12" fmla="*/ 902555 h 990560"/>
              <a:gd name="connsiteX13" fmla="*/ 616412 w 2724293"/>
              <a:gd name="connsiteY13" fmla="*/ 927320 h 990560"/>
              <a:gd name="connsiteX14" fmla="*/ 856442 w 2724293"/>
              <a:gd name="connsiteY14" fmla="*/ 944465 h 990560"/>
              <a:gd name="connsiteX15" fmla="*/ 1420322 w 2724293"/>
              <a:gd name="connsiteY15" fmla="*/ 988280 h 990560"/>
              <a:gd name="connsiteX16" fmla="*/ 2028017 w 2724293"/>
              <a:gd name="connsiteY16" fmla="*/ 978755 h 990560"/>
              <a:gd name="connsiteX17" fmla="*/ 2134697 w 2724293"/>
              <a:gd name="connsiteY17" fmla="*/ 931130 h 990560"/>
              <a:gd name="connsiteX18" fmla="*/ 2148032 w 2724293"/>
              <a:gd name="connsiteY18" fmla="*/ 733010 h 990560"/>
              <a:gd name="connsiteX19" fmla="*/ 2254712 w 2724293"/>
              <a:gd name="connsiteY19" fmla="*/ 715865 h 990560"/>
              <a:gd name="connsiteX20" fmla="*/ 2509982 w 2724293"/>
              <a:gd name="connsiteY20" fmla="*/ 713960 h 990560"/>
              <a:gd name="connsiteX21" fmla="*/ 2704292 w 2724293"/>
              <a:gd name="connsiteY21" fmla="*/ 710150 h 990560"/>
              <a:gd name="connsiteX22" fmla="*/ 2719532 w 2724293"/>
              <a:gd name="connsiteY22" fmla="*/ 670145 h 990560"/>
              <a:gd name="connsiteX23" fmla="*/ 2717627 w 2724293"/>
              <a:gd name="connsiteY23" fmla="*/ 432020 h 990560"/>
              <a:gd name="connsiteX24" fmla="*/ 2715722 w 2724293"/>
              <a:gd name="connsiteY24" fmla="*/ 123410 h 990560"/>
              <a:gd name="connsiteX25" fmla="*/ 2704292 w 2724293"/>
              <a:gd name="connsiteY25" fmla="*/ 28160 h 990560"/>
              <a:gd name="connsiteX26" fmla="*/ 2610947 w 2724293"/>
              <a:gd name="connsiteY26" fmla="*/ 52925 h 990560"/>
              <a:gd name="connsiteX27" fmla="*/ 2603327 w 2724293"/>
              <a:gd name="connsiteY27" fmla="*/ 3395 h 990560"/>
              <a:gd name="connsiteX28" fmla="*/ 2407112 w 2724293"/>
              <a:gd name="connsiteY28" fmla="*/ 5300 h 990560"/>
              <a:gd name="connsiteX29" fmla="*/ 2210897 w 2724293"/>
              <a:gd name="connsiteY29" fmla="*/ 12920 h 990560"/>
              <a:gd name="connsiteX30" fmla="*/ 1988012 w 2724293"/>
              <a:gd name="connsiteY30" fmla="*/ 77690 h 990560"/>
              <a:gd name="connsiteX31" fmla="*/ 1949912 w 2724293"/>
              <a:gd name="connsiteY31" fmla="*/ 226280 h 990560"/>
              <a:gd name="connsiteX32" fmla="*/ 1955627 w 2724293"/>
              <a:gd name="connsiteY32" fmla="*/ 733010 h 990560"/>
              <a:gd name="connsiteX33" fmla="*/ 1839422 w 2724293"/>
              <a:gd name="connsiteY33" fmla="*/ 750155 h 990560"/>
              <a:gd name="connsiteX34" fmla="*/ 1376507 w 2724293"/>
              <a:gd name="connsiteY34" fmla="*/ 632045 h 990560"/>
              <a:gd name="connsiteX35" fmla="*/ 1001222 w 2724293"/>
              <a:gd name="connsiteY35" fmla="*/ 494885 h 990560"/>
              <a:gd name="connsiteX36" fmla="*/ 888827 w 2724293"/>
              <a:gd name="connsiteY36" fmla="*/ 485360 h 990560"/>
              <a:gd name="connsiteX0" fmla="*/ 892637 w 2727379"/>
              <a:gd name="connsiteY0" fmla="*/ 489170 h 990560"/>
              <a:gd name="connsiteX1" fmla="*/ 363047 w 2727379"/>
              <a:gd name="connsiteY1" fmla="*/ 510125 h 990560"/>
              <a:gd name="connsiteX2" fmla="*/ 58247 w 2727379"/>
              <a:gd name="connsiteY2" fmla="*/ 599660 h 990560"/>
              <a:gd name="connsiteX3" fmla="*/ 71582 w 2727379"/>
              <a:gd name="connsiteY3" fmla="*/ 679670 h 990560"/>
              <a:gd name="connsiteX4" fmla="*/ 281132 w 2727379"/>
              <a:gd name="connsiteY4" fmla="*/ 803495 h 990560"/>
              <a:gd name="connsiteX5" fmla="*/ 153497 w 2727379"/>
              <a:gd name="connsiteY5" fmla="*/ 816830 h 990560"/>
              <a:gd name="connsiteX6" fmla="*/ 75392 w 2727379"/>
              <a:gd name="connsiteY6" fmla="*/ 818735 h 990560"/>
              <a:gd name="connsiteX7" fmla="*/ 8717 w 2727379"/>
              <a:gd name="connsiteY7" fmla="*/ 875885 h 990560"/>
              <a:gd name="connsiteX8" fmla="*/ 4907 w 2727379"/>
              <a:gd name="connsiteY8" fmla="*/ 957800 h 990560"/>
              <a:gd name="connsiteX9" fmla="*/ 46817 w 2727379"/>
              <a:gd name="connsiteY9" fmla="*/ 963515 h 990560"/>
              <a:gd name="connsiteX10" fmla="*/ 439247 w 2727379"/>
              <a:gd name="connsiteY10" fmla="*/ 963515 h 990560"/>
              <a:gd name="connsiteX11" fmla="*/ 530687 w 2727379"/>
              <a:gd name="connsiteY11" fmla="*/ 953990 h 990560"/>
              <a:gd name="connsiteX12" fmla="*/ 538307 w 2727379"/>
              <a:gd name="connsiteY12" fmla="*/ 902555 h 990560"/>
              <a:gd name="connsiteX13" fmla="*/ 616412 w 2727379"/>
              <a:gd name="connsiteY13" fmla="*/ 927320 h 990560"/>
              <a:gd name="connsiteX14" fmla="*/ 856442 w 2727379"/>
              <a:gd name="connsiteY14" fmla="*/ 944465 h 990560"/>
              <a:gd name="connsiteX15" fmla="*/ 1420322 w 2727379"/>
              <a:gd name="connsiteY15" fmla="*/ 988280 h 990560"/>
              <a:gd name="connsiteX16" fmla="*/ 2028017 w 2727379"/>
              <a:gd name="connsiteY16" fmla="*/ 978755 h 990560"/>
              <a:gd name="connsiteX17" fmla="*/ 2134697 w 2727379"/>
              <a:gd name="connsiteY17" fmla="*/ 931130 h 990560"/>
              <a:gd name="connsiteX18" fmla="*/ 2148032 w 2727379"/>
              <a:gd name="connsiteY18" fmla="*/ 733010 h 990560"/>
              <a:gd name="connsiteX19" fmla="*/ 2254712 w 2727379"/>
              <a:gd name="connsiteY19" fmla="*/ 715865 h 990560"/>
              <a:gd name="connsiteX20" fmla="*/ 2509982 w 2727379"/>
              <a:gd name="connsiteY20" fmla="*/ 713960 h 990560"/>
              <a:gd name="connsiteX21" fmla="*/ 2607137 w 2727379"/>
              <a:gd name="connsiteY21" fmla="*/ 710150 h 990560"/>
              <a:gd name="connsiteX22" fmla="*/ 2719532 w 2727379"/>
              <a:gd name="connsiteY22" fmla="*/ 670145 h 990560"/>
              <a:gd name="connsiteX23" fmla="*/ 2717627 w 2727379"/>
              <a:gd name="connsiteY23" fmla="*/ 432020 h 990560"/>
              <a:gd name="connsiteX24" fmla="*/ 2715722 w 2727379"/>
              <a:gd name="connsiteY24" fmla="*/ 123410 h 990560"/>
              <a:gd name="connsiteX25" fmla="*/ 2704292 w 2727379"/>
              <a:gd name="connsiteY25" fmla="*/ 28160 h 990560"/>
              <a:gd name="connsiteX26" fmla="*/ 2610947 w 2727379"/>
              <a:gd name="connsiteY26" fmla="*/ 52925 h 990560"/>
              <a:gd name="connsiteX27" fmla="*/ 2603327 w 2727379"/>
              <a:gd name="connsiteY27" fmla="*/ 3395 h 990560"/>
              <a:gd name="connsiteX28" fmla="*/ 2407112 w 2727379"/>
              <a:gd name="connsiteY28" fmla="*/ 5300 h 990560"/>
              <a:gd name="connsiteX29" fmla="*/ 2210897 w 2727379"/>
              <a:gd name="connsiteY29" fmla="*/ 12920 h 990560"/>
              <a:gd name="connsiteX30" fmla="*/ 1988012 w 2727379"/>
              <a:gd name="connsiteY30" fmla="*/ 77690 h 990560"/>
              <a:gd name="connsiteX31" fmla="*/ 1949912 w 2727379"/>
              <a:gd name="connsiteY31" fmla="*/ 226280 h 990560"/>
              <a:gd name="connsiteX32" fmla="*/ 1955627 w 2727379"/>
              <a:gd name="connsiteY32" fmla="*/ 733010 h 990560"/>
              <a:gd name="connsiteX33" fmla="*/ 1839422 w 2727379"/>
              <a:gd name="connsiteY33" fmla="*/ 750155 h 990560"/>
              <a:gd name="connsiteX34" fmla="*/ 1376507 w 2727379"/>
              <a:gd name="connsiteY34" fmla="*/ 632045 h 990560"/>
              <a:gd name="connsiteX35" fmla="*/ 1001222 w 2727379"/>
              <a:gd name="connsiteY35" fmla="*/ 494885 h 990560"/>
              <a:gd name="connsiteX36" fmla="*/ 888827 w 2727379"/>
              <a:gd name="connsiteY36" fmla="*/ 485360 h 990560"/>
              <a:gd name="connsiteX0" fmla="*/ 892637 w 2724400"/>
              <a:gd name="connsiteY0" fmla="*/ 489170 h 990560"/>
              <a:gd name="connsiteX1" fmla="*/ 363047 w 2724400"/>
              <a:gd name="connsiteY1" fmla="*/ 510125 h 990560"/>
              <a:gd name="connsiteX2" fmla="*/ 58247 w 2724400"/>
              <a:gd name="connsiteY2" fmla="*/ 599660 h 990560"/>
              <a:gd name="connsiteX3" fmla="*/ 71582 w 2724400"/>
              <a:gd name="connsiteY3" fmla="*/ 679670 h 990560"/>
              <a:gd name="connsiteX4" fmla="*/ 281132 w 2724400"/>
              <a:gd name="connsiteY4" fmla="*/ 803495 h 990560"/>
              <a:gd name="connsiteX5" fmla="*/ 153497 w 2724400"/>
              <a:gd name="connsiteY5" fmla="*/ 816830 h 990560"/>
              <a:gd name="connsiteX6" fmla="*/ 75392 w 2724400"/>
              <a:gd name="connsiteY6" fmla="*/ 818735 h 990560"/>
              <a:gd name="connsiteX7" fmla="*/ 8717 w 2724400"/>
              <a:gd name="connsiteY7" fmla="*/ 875885 h 990560"/>
              <a:gd name="connsiteX8" fmla="*/ 4907 w 2724400"/>
              <a:gd name="connsiteY8" fmla="*/ 957800 h 990560"/>
              <a:gd name="connsiteX9" fmla="*/ 46817 w 2724400"/>
              <a:gd name="connsiteY9" fmla="*/ 963515 h 990560"/>
              <a:gd name="connsiteX10" fmla="*/ 439247 w 2724400"/>
              <a:gd name="connsiteY10" fmla="*/ 963515 h 990560"/>
              <a:gd name="connsiteX11" fmla="*/ 530687 w 2724400"/>
              <a:gd name="connsiteY11" fmla="*/ 953990 h 990560"/>
              <a:gd name="connsiteX12" fmla="*/ 538307 w 2724400"/>
              <a:gd name="connsiteY12" fmla="*/ 902555 h 990560"/>
              <a:gd name="connsiteX13" fmla="*/ 616412 w 2724400"/>
              <a:gd name="connsiteY13" fmla="*/ 927320 h 990560"/>
              <a:gd name="connsiteX14" fmla="*/ 856442 w 2724400"/>
              <a:gd name="connsiteY14" fmla="*/ 944465 h 990560"/>
              <a:gd name="connsiteX15" fmla="*/ 1420322 w 2724400"/>
              <a:gd name="connsiteY15" fmla="*/ 988280 h 990560"/>
              <a:gd name="connsiteX16" fmla="*/ 2028017 w 2724400"/>
              <a:gd name="connsiteY16" fmla="*/ 978755 h 990560"/>
              <a:gd name="connsiteX17" fmla="*/ 2134697 w 2724400"/>
              <a:gd name="connsiteY17" fmla="*/ 931130 h 990560"/>
              <a:gd name="connsiteX18" fmla="*/ 2148032 w 2724400"/>
              <a:gd name="connsiteY18" fmla="*/ 733010 h 990560"/>
              <a:gd name="connsiteX19" fmla="*/ 2254712 w 2724400"/>
              <a:gd name="connsiteY19" fmla="*/ 715865 h 990560"/>
              <a:gd name="connsiteX20" fmla="*/ 2509982 w 2724400"/>
              <a:gd name="connsiteY20" fmla="*/ 713960 h 990560"/>
              <a:gd name="connsiteX21" fmla="*/ 2607137 w 2724400"/>
              <a:gd name="connsiteY21" fmla="*/ 710150 h 990560"/>
              <a:gd name="connsiteX22" fmla="*/ 2624282 w 2724400"/>
              <a:gd name="connsiteY22" fmla="*/ 611090 h 990560"/>
              <a:gd name="connsiteX23" fmla="*/ 2717627 w 2724400"/>
              <a:gd name="connsiteY23" fmla="*/ 432020 h 990560"/>
              <a:gd name="connsiteX24" fmla="*/ 2715722 w 2724400"/>
              <a:gd name="connsiteY24" fmla="*/ 123410 h 990560"/>
              <a:gd name="connsiteX25" fmla="*/ 2704292 w 2724400"/>
              <a:gd name="connsiteY25" fmla="*/ 28160 h 990560"/>
              <a:gd name="connsiteX26" fmla="*/ 2610947 w 2724400"/>
              <a:gd name="connsiteY26" fmla="*/ 52925 h 990560"/>
              <a:gd name="connsiteX27" fmla="*/ 2603327 w 2724400"/>
              <a:gd name="connsiteY27" fmla="*/ 3395 h 990560"/>
              <a:gd name="connsiteX28" fmla="*/ 2407112 w 2724400"/>
              <a:gd name="connsiteY28" fmla="*/ 5300 h 990560"/>
              <a:gd name="connsiteX29" fmla="*/ 2210897 w 2724400"/>
              <a:gd name="connsiteY29" fmla="*/ 12920 h 990560"/>
              <a:gd name="connsiteX30" fmla="*/ 1988012 w 2724400"/>
              <a:gd name="connsiteY30" fmla="*/ 77690 h 990560"/>
              <a:gd name="connsiteX31" fmla="*/ 1949912 w 2724400"/>
              <a:gd name="connsiteY31" fmla="*/ 226280 h 990560"/>
              <a:gd name="connsiteX32" fmla="*/ 1955627 w 2724400"/>
              <a:gd name="connsiteY32" fmla="*/ 733010 h 990560"/>
              <a:gd name="connsiteX33" fmla="*/ 1839422 w 2724400"/>
              <a:gd name="connsiteY33" fmla="*/ 750155 h 990560"/>
              <a:gd name="connsiteX34" fmla="*/ 1376507 w 2724400"/>
              <a:gd name="connsiteY34" fmla="*/ 632045 h 990560"/>
              <a:gd name="connsiteX35" fmla="*/ 1001222 w 2724400"/>
              <a:gd name="connsiteY35" fmla="*/ 494885 h 990560"/>
              <a:gd name="connsiteX36" fmla="*/ 888827 w 2724400"/>
              <a:gd name="connsiteY36" fmla="*/ 485360 h 990560"/>
              <a:gd name="connsiteX0" fmla="*/ 892637 w 2722730"/>
              <a:gd name="connsiteY0" fmla="*/ 489170 h 990560"/>
              <a:gd name="connsiteX1" fmla="*/ 363047 w 2722730"/>
              <a:gd name="connsiteY1" fmla="*/ 510125 h 990560"/>
              <a:gd name="connsiteX2" fmla="*/ 58247 w 2722730"/>
              <a:gd name="connsiteY2" fmla="*/ 599660 h 990560"/>
              <a:gd name="connsiteX3" fmla="*/ 71582 w 2722730"/>
              <a:gd name="connsiteY3" fmla="*/ 679670 h 990560"/>
              <a:gd name="connsiteX4" fmla="*/ 281132 w 2722730"/>
              <a:gd name="connsiteY4" fmla="*/ 803495 h 990560"/>
              <a:gd name="connsiteX5" fmla="*/ 153497 w 2722730"/>
              <a:gd name="connsiteY5" fmla="*/ 816830 h 990560"/>
              <a:gd name="connsiteX6" fmla="*/ 75392 w 2722730"/>
              <a:gd name="connsiteY6" fmla="*/ 818735 h 990560"/>
              <a:gd name="connsiteX7" fmla="*/ 8717 w 2722730"/>
              <a:gd name="connsiteY7" fmla="*/ 875885 h 990560"/>
              <a:gd name="connsiteX8" fmla="*/ 4907 w 2722730"/>
              <a:gd name="connsiteY8" fmla="*/ 957800 h 990560"/>
              <a:gd name="connsiteX9" fmla="*/ 46817 w 2722730"/>
              <a:gd name="connsiteY9" fmla="*/ 963515 h 990560"/>
              <a:gd name="connsiteX10" fmla="*/ 439247 w 2722730"/>
              <a:gd name="connsiteY10" fmla="*/ 963515 h 990560"/>
              <a:gd name="connsiteX11" fmla="*/ 530687 w 2722730"/>
              <a:gd name="connsiteY11" fmla="*/ 953990 h 990560"/>
              <a:gd name="connsiteX12" fmla="*/ 538307 w 2722730"/>
              <a:gd name="connsiteY12" fmla="*/ 902555 h 990560"/>
              <a:gd name="connsiteX13" fmla="*/ 616412 w 2722730"/>
              <a:gd name="connsiteY13" fmla="*/ 927320 h 990560"/>
              <a:gd name="connsiteX14" fmla="*/ 856442 w 2722730"/>
              <a:gd name="connsiteY14" fmla="*/ 944465 h 990560"/>
              <a:gd name="connsiteX15" fmla="*/ 1420322 w 2722730"/>
              <a:gd name="connsiteY15" fmla="*/ 988280 h 990560"/>
              <a:gd name="connsiteX16" fmla="*/ 2028017 w 2722730"/>
              <a:gd name="connsiteY16" fmla="*/ 978755 h 990560"/>
              <a:gd name="connsiteX17" fmla="*/ 2134697 w 2722730"/>
              <a:gd name="connsiteY17" fmla="*/ 931130 h 990560"/>
              <a:gd name="connsiteX18" fmla="*/ 2148032 w 2722730"/>
              <a:gd name="connsiteY18" fmla="*/ 733010 h 990560"/>
              <a:gd name="connsiteX19" fmla="*/ 2254712 w 2722730"/>
              <a:gd name="connsiteY19" fmla="*/ 715865 h 990560"/>
              <a:gd name="connsiteX20" fmla="*/ 2509982 w 2722730"/>
              <a:gd name="connsiteY20" fmla="*/ 713960 h 990560"/>
              <a:gd name="connsiteX21" fmla="*/ 2607137 w 2722730"/>
              <a:gd name="connsiteY21" fmla="*/ 710150 h 990560"/>
              <a:gd name="connsiteX22" fmla="*/ 2624282 w 2722730"/>
              <a:gd name="connsiteY22" fmla="*/ 611090 h 990560"/>
              <a:gd name="connsiteX23" fmla="*/ 2622377 w 2722730"/>
              <a:gd name="connsiteY23" fmla="*/ 386300 h 990560"/>
              <a:gd name="connsiteX24" fmla="*/ 2715722 w 2722730"/>
              <a:gd name="connsiteY24" fmla="*/ 123410 h 990560"/>
              <a:gd name="connsiteX25" fmla="*/ 2704292 w 2722730"/>
              <a:gd name="connsiteY25" fmla="*/ 28160 h 990560"/>
              <a:gd name="connsiteX26" fmla="*/ 2610947 w 2722730"/>
              <a:gd name="connsiteY26" fmla="*/ 52925 h 990560"/>
              <a:gd name="connsiteX27" fmla="*/ 2603327 w 2722730"/>
              <a:gd name="connsiteY27" fmla="*/ 3395 h 990560"/>
              <a:gd name="connsiteX28" fmla="*/ 2407112 w 2722730"/>
              <a:gd name="connsiteY28" fmla="*/ 5300 h 990560"/>
              <a:gd name="connsiteX29" fmla="*/ 2210897 w 2722730"/>
              <a:gd name="connsiteY29" fmla="*/ 12920 h 990560"/>
              <a:gd name="connsiteX30" fmla="*/ 1988012 w 2722730"/>
              <a:gd name="connsiteY30" fmla="*/ 77690 h 990560"/>
              <a:gd name="connsiteX31" fmla="*/ 1949912 w 2722730"/>
              <a:gd name="connsiteY31" fmla="*/ 226280 h 990560"/>
              <a:gd name="connsiteX32" fmla="*/ 1955627 w 2722730"/>
              <a:gd name="connsiteY32" fmla="*/ 733010 h 990560"/>
              <a:gd name="connsiteX33" fmla="*/ 1839422 w 2722730"/>
              <a:gd name="connsiteY33" fmla="*/ 750155 h 990560"/>
              <a:gd name="connsiteX34" fmla="*/ 1376507 w 2722730"/>
              <a:gd name="connsiteY34" fmla="*/ 632045 h 990560"/>
              <a:gd name="connsiteX35" fmla="*/ 1001222 w 2722730"/>
              <a:gd name="connsiteY35" fmla="*/ 494885 h 990560"/>
              <a:gd name="connsiteX36" fmla="*/ 888827 w 2722730"/>
              <a:gd name="connsiteY36" fmla="*/ 485360 h 990560"/>
              <a:gd name="connsiteX0" fmla="*/ 892637 w 2704300"/>
              <a:gd name="connsiteY0" fmla="*/ 489170 h 990560"/>
              <a:gd name="connsiteX1" fmla="*/ 363047 w 2704300"/>
              <a:gd name="connsiteY1" fmla="*/ 510125 h 990560"/>
              <a:gd name="connsiteX2" fmla="*/ 58247 w 2704300"/>
              <a:gd name="connsiteY2" fmla="*/ 599660 h 990560"/>
              <a:gd name="connsiteX3" fmla="*/ 71582 w 2704300"/>
              <a:gd name="connsiteY3" fmla="*/ 679670 h 990560"/>
              <a:gd name="connsiteX4" fmla="*/ 281132 w 2704300"/>
              <a:gd name="connsiteY4" fmla="*/ 803495 h 990560"/>
              <a:gd name="connsiteX5" fmla="*/ 153497 w 2704300"/>
              <a:gd name="connsiteY5" fmla="*/ 816830 h 990560"/>
              <a:gd name="connsiteX6" fmla="*/ 75392 w 2704300"/>
              <a:gd name="connsiteY6" fmla="*/ 818735 h 990560"/>
              <a:gd name="connsiteX7" fmla="*/ 8717 w 2704300"/>
              <a:gd name="connsiteY7" fmla="*/ 875885 h 990560"/>
              <a:gd name="connsiteX8" fmla="*/ 4907 w 2704300"/>
              <a:gd name="connsiteY8" fmla="*/ 957800 h 990560"/>
              <a:gd name="connsiteX9" fmla="*/ 46817 w 2704300"/>
              <a:gd name="connsiteY9" fmla="*/ 963515 h 990560"/>
              <a:gd name="connsiteX10" fmla="*/ 439247 w 2704300"/>
              <a:gd name="connsiteY10" fmla="*/ 963515 h 990560"/>
              <a:gd name="connsiteX11" fmla="*/ 530687 w 2704300"/>
              <a:gd name="connsiteY11" fmla="*/ 953990 h 990560"/>
              <a:gd name="connsiteX12" fmla="*/ 538307 w 2704300"/>
              <a:gd name="connsiteY12" fmla="*/ 902555 h 990560"/>
              <a:gd name="connsiteX13" fmla="*/ 616412 w 2704300"/>
              <a:gd name="connsiteY13" fmla="*/ 927320 h 990560"/>
              <a:gd name="connsiteX14" fmla="*/ 856442 w 2704300"/>
              <a:gd name="connsiteY14" fmla="*/ 944465 h 990560"/>
              <a:gd name="connsiteX15" fmla="*/ 1420322 w 2704300"/>
              <a:gd name="connsiteY15" fmla="*/ 988280 h 990560"/>
              <a:gd name="connsiteX16" fmla="*/ 2028017 w 2704300"/>
              <a:gd name="connsiteY16" fmla="*/ 978755 h 990560"/>
              <a:gd name="connsiteX17" fmla="*/ 2134697 w 2704300"/>
              <a:gd name="connsiteY17" fmla="*/ 931130 h 990560"/>
              <a:gd name="connsiteX18" fmla="*/ 2148032 w 2704300"/>
              <a:gd name="connsiteY18" fmla="*/ 733010 h 990560"/>
              <a:gd name="connsiteX19" fmla="*/ 2254712 w 2704300"/>
              <a:gd name="connsiteY19" fmla="*/ 715865 h 990560"/>
              <a:gd name="connsiteX20" fmla="*/ 2509982 w 2704300"/>
              <a:gd name="connsiteY20" fmla="*/ 713960 h 990560"/>
              <a:gd name="connsiteX21" fmla="*/ 2607137 w 2704300"/>
              <a:gd name="connsiteY21" fmla="*/ 710150 h 990560"/>
              <a:gd name="connsiteX22" fmla="*/ 2624282 w 2704300"/>
              <a:gd name="connsiteY22" fmla="*/ 611090 h 990560"/>
              <a:gd name="connsiteX23" fmla="*/ 2622377 w 2704300"/>
              <a:gd name="connsiteY23" fmla="*/ 386300 h 990560"/>
              <a:gd name="connsiteX24" fmla="*/ 2616662 w 2704300"/>
              <a:gd name="connsiteY24" fmla="*/ 121505 h 990560"/>
              <a:gd name="connsiteX25" fmla="*/ 2704292 w 2704300"/>
              <a:gd name="connsiteY25" fmla="*/ 28160 h 990560"/>
              <a:gd name="connsiteX26" fmla="*/ 2610947 w 2704300"/>
              <a:gd name="connsiteY26" fmla="*/ 52925 h 990560"/>
              <a:gd name="connsiteX27" fmla="*/ 2603327 w 2704300"/>
              <a:gd name="connsiteY27" fmla="*/ 3395 h 990560"/>
              <a:gd name="connsiteX28" fmla="*/ 2407112 w 2704300"/>
              <a:gd name="connsiteY28" fmla="*/ 5300 h 990560"/>
              <a:gd name="connsiteX29" fmla="*/ 2210897 w 2704300"/>
              <a:gd name="connsiteY29" fmla="*/ 12920 h 990560"/>
              <a:gd name="connsiteX30" fmla="*/ 1988012 w 2704300"/>
              <a:gd name="connsiteY30" fmla="*/ 77690 h 990560"/>
              <a:gd name="connsiteX31" fmla="*/ 1949912 w 2704300"/>
              <a:gd name="connsiteY31" fmla="*/ 226280 h 990560"/>
              <a:gd name="connsiteX32" fmla="*/ 1955627 w 2704300"/>
              <a:gd name="connsiteY32" fmla="*/ 733010 h 990560"/>
              <a:gd name="connsiteX33" fmla="*/ 1839422 w 2704300"/>
              <a:gd name="connsiteY33" fmla="*/ 750155 h 990560"/>
              <a:gd name="connsiteX34" fmla="*/ 1376507 w 2704300"/>
              <a:gd name="connsiteY34" fmla="*/ 632045 h 990560"/>
              <a:gd name="connsiteX35" fmla="*/ 1001222 w 2704300"/>
              <a:gd name="connsiteY35" fmla="*/ 494885 h 990560"/>
              <a:gd name="connsiteX36" fmla="*/ 888827 w 2704300"/>
              <a:gd name="connsiteY36" fmla="*/ 485360 h 990560"/>
              <a:gd name="connsiteX0" fmla="*/ 892637 w 2628148"/>
              <a:gd name="connsiteY0" fmla="*/ 489170 h 990560"/>
              <a:gd name="connsiteX1" fmla="*/ 363047 w 2628148"/>
              <a:gd name="connsiteY1" fmla="*/ 510125 h 990560"/>
              <a:gd name="connsiteX2" fmla="*/ 58247 w 2628148"/>
              <a:gd name="connsiteY2" fmla="*/ 599660 h 990560"/>
              <a:gd name="connsiteX3" fmla="*/ 71582 w 2628148"/>
              <a:gd name="connsiteY3" fmla="*/ 679670 h 990560"/>
              <a:gd name="connsiteX4" fmla="*/ 281132 w 2628148"/>
              <a:gd name="connsiteY4" fmla="*/ 803495 h 990560"/>
              <a:gd name="connsiteX5" fmla="*/ 153497 w 2628148"/>
              <a:gd name="connsiteY5" fmla="*/ 816830 h 990560"/>
              <a:gd name="connsiteX6" fmla="*/ 75392 w 2628148"/>
              <a:gd name="connsiteY6" fmla="*/ 818735 h 990560"/>
              <a:gd name="connsiteX7" fmla="*/ 8717 w 2628148"/>
              <a:gd name="connsiteY7" fmla="*/ 875885 h 990560"/>
              <a:gd name="connsiteX8" fmla="*/ 4907 w 2628148"/>
              <a:gd name="connsiteY8" fmla="*/ 957800 h 990560"/>
              <a:gd name="connsiteX9" fmla="*/ 46817 w 2628148"/>
              <a:gd name="connsiteY9" fmla="*/ 963515 h 990560"/>
              <a:gd name="connsiteX10" fmla="*/ 439247 w 2628148"/>
              <a:gd name="connsiteY10" fmla="*/ 963515 h 990560"/>
              <a:gd name="connsiteX11" fmla="*/ 530687 w 2628148"/>
              <a:gd name="connsiteY11" fmla="*/ 953990 h 990560"/>
              <a:gd name="connsiteX12" fmla="*/ 538307 w 2628148"/>
              <a:gd name="connsiteY12" fmla="*/ 902555 h 990560"/>
              <a:gd name="connsiteX13" fmla="*/ 616412 w 2628148"/>
              <a:gd name="connsiteY13" fmla="*/ 927320 h 990560"/>
              <a:gd name="connsiteX14" fmla="*/ 856442 w 2628148"/>
              <a:gd name="connsiteY14" fmla="*/ 944465 h 990560"/>
              <a:gd name="connsiteX15" fmla="*/ 1420322 w 2628148"/>
              <a:gd name="connsiteY15" fmla="*/ 988280 h 990560"/>
              <a:gd name="connsiteX16" fmla="*/ 2028017 w 2628148"/>
              <a:gd name="connsiteY16" fmla="*/ 978755 h 990560"/>
              <a:gd name="connsiteX17" fmla="*/ 2134697 w 2628148"/>
              <a:gd name="connsiteY17" fmla="*/ 931130 h 990560"/>
              <a:gd name="connsiteX18" fmla="*/ 2148032 w 2628148"/>
              <a:gd name="connsiteY18" fmla="*/ 733010 h 990560"/>
              <a:gd name="connsiteX19" fmla="*/ 2254712 w 2628148"/>
              <a:gd name="connsiteY19" fmla="*/ 715865 h 990560"/>
              <a:gd name="connsiteX20" fmla="*/ 2509982 w 2628148"/>
              <a:gd name="connsiteY20" fmla="*/ 713960 h 990560"/>
              <a:gd name="connsiteX21" fmla="*/ 2607137 w 2628148"/>
              <a:gd name="connsiteY21" fmla="*/ 710150 h 990560"/>
              <a:gd name="connsiteX22" fmla="*/ 2624282 w 2628148"/>
              <a:gd name="connsiteY22" fmla="*/ 611090 h 990560"/>
              <a:gd name="connsiteX23" fmla="*/ 2622377 w 2628148"/>
              <a:gd name="connsiteY23" fmla="*/ 386300 h 990560"/>
              <a:gd name="connsiteX24" fmla="*/ 2616662 w 2628148"/>
              <a:gd name="connsiteY24" fmla="*/ 121505 h 990560"/>
              <a:gd name="connsiteX25" fmla="*/ 2628092 w 2628148"/>
              <a:gd name="connsiteY25" fmla="*/ 49115 h 990560"/>
              <a:gd name="connsiteX26" fmla="*/ 2610947 w 2628148"/>
              <a:gd name="connsiteY26" fmla="*/ 52925 h 990560"/>
              <a:gd name="connsiteX27" fmla="*/ 2603327 w 2628148"/>
              <a:gd name="connsiteY27" fmla="*/ 3395 h 990560"/>
              <a:gd name="connsiteX28" fmla="*/ 2407112 w 2628148"/>
              <a:gd name="connsiteY28" fmla="*/ 5300 h 990560"/>
              <a:gd name="connsiteX29" fmla="*/ 2210897 w 2628148"/>
              <a:gd name="connsiteY29" fmla="*/ 12920 h 990560"/>
              <a:gd name="connsiteX30" fmla="*/ 1988012 w 2628148"/>
              <a:gd name="connsiteY30" fmla="*/ 77690 h 990560"/>
              <a:gd name="connsiteX31" fmla="*/ 1949912 w 2628148"/>
              <a:gd name="connsiteY31" fmla="*/ 226280 h 990560"/>
              <a:gd name="connsiteX32" fmla="*/ 1955627 w 2628148"/>
              <a:gd name="connsiteY32" fmla="*/ 733010 h 990560"/>
              <a:gd name="connsiteX33" fmla="*/ 1839422 w 2628148"/>
              <a:gd name="connsiteY33" fmla="*/ 750155 h 990560"/>
              <a:gd name="connsiteX34" fmla="*/ 1376507 w 2628148"/>
              <a:gd name="connsiteY34" fmla="*/ 632045 h 990560"/>
              <a:gd name="connsiteX35" fmla="*/ 1001222 w 2628148"/>
              <a:gd name="connsiteY35" fmla="*/ 494885 h 990560"/>
              <a:gd name="connsiteX36" fmla="*/ 888827 w 2628148"/>
              <a:gd name="connsiteY36" fmla="*/ 485360 h 990560"/>
              <a:gd name="connsiteX0" fmla="*/ 892637 w 2633296"/>
              <a:gd name="connsiteY0" fmla="*/ 491707 h 993097"/>
              <a:gd name="connsiteX1" fmla="*/ 363047 w 2633296"/>
              <a:gd name="connsiteY1" fmla="*/ 512662 h 993097"/>
              <a:gd name="connsiteX2" fmla="*/ 58247 w 2633296"/>
              <a:gd name="connsiteY2" fmla="*/ 602197 h 993097"/>
              <a:gd name="connsiteX3" fmla="*/ 71582 w 2633296"/>
              <a:gd name="connsiteY3" fmla="*/ 682207 h 993097"/>
              <a:gd name="connsiteX4" fmla="*/ 281132 w 2633296"/>
              <a:gd name="connsiteY4" fmla="*/ 806032 h 993097"/>
              <a:gd name="connsiteX5" fmla="*/ 153497 w 2633296"/>
              <a:gd name="connsiteY5" fmla="*/ 819367 h 993097"/>
              <a:gd name="connsiteX6" fmla="*/ 75392 w 2633296"/>
              <a:gd name="connsiteY6" fmla="*/ 821272 h 993097"/>
              <a:gd name="connsiteX7" fmla="*/ 8717 w 2633296"/>
              <a:gd name="connsiteY7" fmla="*/ 878422 h 993097"/>
              <a:gd name="connsiteX8" fmla="*/ 4907 w 2633296"/>
              <a:gd name="connsiteY8" fmla="*/ 960337 h 993097"/>
              <a:gd name="connsiteX9" fmla="*/ 46817 w 2633296"/>
              <a:gd name="connsiteY9" fmla="*/ 966052 h 993097"/>
              <a:gd name="connsiteX10" fmla="*/ 439247 w 2633296"/>
              <a:gd name="connsiteY10" fmla="*/ 966052 h 993097"/>
              <a:gd name="connsiteX11" fmla="*/ 530687 w 2633296"/>
              <a:gd name="connsiteY11" fmla="*/ 956527 h 993097"/>
              <a:gd name="connsiteX12" fmla="*/ 538307 w 2633296"/>
              <a:gd name="connsiteY12" fmla="*/ 905092 h 993097"/>
              <a:gd name="connsiteX13" fmla="*/ 616412 w 2633296"/>
              <a:gd name="connsiteY13" fmla="*/ 929857 h 993097"/>
              <a:gd name="connsiteX14" fmla="*/ 856442 w 2633296"/>
              <a:gd name="connsiteY14" fmla="*/ 947002 h 993097"/>
              <a:gd name="connsiteX15" fmla="*/ 1420322 w 2633296"/>
              <a:gd name="connsiteY15" fmla="*/ 990817 h 993097"/>
              <a:gd name="connsiteX16" fmla="*/ 2028017 w 2633296"/>
              <a:gd name="connsiteY16" fmla="*/ 981292 h 993097"/>
              <a:gd name="connsiteX17" fmla="*/ 2134697 w 2633296"/>
              <a:gd name="connsiteY17" fmla="*/ 933667 h 993097"/>
              <a:gd name="connsiteX18" fmla="*/ 2148032 w 2633296"/>
              <a:gd name="connsiteY18" fmla="*/ 735547 h 993097"/>
              <a:gd name="connsiteX19" fmla="*/ 2254712 w 2633296"/>
              <a:gd name="connsiteY19" fmla="*/ 718402 h 993097"/>
              <a:gd name="connsiteX20" fmla="*/ 2509982 w 2633296"/>
              <a:gd name="connsiteY20" fmla="*/ 716497 h 993097"/>
              <a:gd name="connsiteX21" fmla="*/ 2607137 w 2633296"/>
              <a:gd name="connsiteY21" fmla="*/ 712687 h 993097"/>
              <a:gd name="connsiteX22" fmla="*/ 2624282 w 2633296"/>
              <a:gd name="connsiteY22" fmla="*/ 613627 h 993097"/>
              <a:gd name="connsiteX23" fmla="*/ 2622377 w 2633296"/>
              <a:gd name="connsiteY23" fmla="*/ 388837 h 993097"/>
              <a:gd name="connsiteX24" fmla="*/ 2616662 w 2633296"/>
              <a:gd name="connsiteY24" fmla="*/ 124042 h 993097"/>
              <a:gd name="connsiteX25" fmla="*/ 2628092 w 2633296"/>
              <a:gd name="connsiteY25" fmla="*/ 51652 h 993097"/>
              <a:gd name="connsiteX26" fmla="*/ 2519507 w 2633296"/>
              <a:gd name="connsiteY26" fmla="*/ 89752 h 993097"/>
              <a:gd name="connsiteX27" fmla="*/ 2603327 w 2633296"/>
              <a:gd name="connsiteY27" fmla="*/ 5932 h 993097"/>
              <a:gd name="connsiteX28" fmla="*/ 2407112 w 2633296"/>
              <a:gd name="connsiteY28" fmla="*/ 7837 h 993097"/>
              <a:gd name="connsiteX29" fmla="*/ 2210897 w 2633296"/>
              <a:gd name="connsiteY29" fmla="*/ 15457 h 993097"/>
              <a:gd name="connsiteX30" fmla="*/ 1988012 w 2633296"/>
              <a:gd name="connsiteY30" fmla="*/ 80227 h 993097"/>
              <a:gd name="connsiteX31" fmla="*/ 1949912 w 2633296"/>
              <a:gd name="connsiteY31" fmla="*/ 228817 h 993097"/>
              <a:gd name="connsiteX32" fmla="*/ 1955627 w 2633296"/>
              <a:gd name="connsiteY32" fmla="*/ 735547 h 993097"/>
              <a:gd name="connsiteX33" fmla="*/ 1839422 w 2633296"/>
              <a:gd name="connsiteY33" fmla="*/ 752692 h 993097"/>
              <a:gd name="connsiteX34" fmla="*/ 1376507 w 2633296"/>
              <a:gd name="connsiteY34" fmla="*/ 634582 h 993097"/>
              <a:gd name="connsiteX35" fmla="*/ 1001222 w 2633296"/>
              <a:gd name="connsiteY35" fmla="*/ 497422 h 993097"/>
              <a:gd name="connsiteX36" fmla="*/ 888827 w 2633296"/>
              <a:gd name="connsiteY36" fmla="*/ 487897 h 993097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1988012 w 2633296"/>
              <a:gd name="connsiteY30" fmla="*/ 78751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67057 w 2633296"/>
              <a:gd name="connsiteY31" fmla="*/ 225436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1051 h 992441"/>
              <a:gd name="connsiteX1" fmla="*/ 363047 w 2633296"/>
              <a:gd name="connsiteY1" fmla="*/ 512006 h 992441"/>
              <a:gd name="connsiteX2" fmla="*/ 58247 w 2633296"/>
              <a:gd name="connsiteY2" fmla="*/ 601541 h 992441"/>
              <a:gd name="connsiteX3" fmla="*/ 71582 w 2633296"/>
              <a:gd name="connsiteY3" fmla="*/ 681551 h 992441"/>
              <a:gd name="connsiteX4" fmla="*/ 281132 w 2633296"/>
              <a:gd name="connsiteY4" fmla="*/ 805376 h 992441"/>
              <a:gd name="connsiteX5" fmla="*/ 153497 w 2633296"/>
              <a:gd name="connsiteY5" fmla="*/ 818711 h 992441"/>
              <a:gd name="connsiteX6" fmla="*/ 75392 w 2633296"/>
              <a:gd name="connsiteY6" fmla="*/ 820616 h 992441"/>
              <a:gd name="connsiteX7" fmla="*/ 8717 w 2633296"/>
              <a:gd name="connsiteY7" fmla="*/ 877766 h 992441"/>
              <a:gd name="connsiteX8" fmla="*/ 4907 w 2633296"/>
              <a:gd name="connsiteY8" fmla="*/ 959681 h 992441"/>
              <a:gd name="connsiteX9" fmla="*/ 46817 w 2633296"/>
              <a:gd name="connsiteY9" fmla="*/ 965396 h 992441"/>
              <a:gd name="connsiteX10" fmla="*/ 439247 w 2633296"/>
              <a:gd name="connsiteY10" fmla="*/ 965396 h 992441"/>
              <a:gd name="connsiteX11" fmla="*/ 530687 w 2633296"/>
              <a:gd name="connsiteY11" fmla="*/ 955871 h 992441"/>
              <a:gd name="connsiteX12" fmla="*/ 538307 w 2633296"/>
              <a:gd name="connsiteY12" fmla="*/ 904436 h 992441"/>
              <a:gd name="connsiteX13" fmla="*/ 616412 w 2633296"/>
              <a:gd name="connsiteY13" fmla="*/ 929201 h 992441"/>
              <a:gd name="connsiteX14" fmla="*/ 856442 w 2633296"/>
              <a:gd name="connsiteY14" fmla="*/ 946346 h 992441"/>
              <a:gd name="connsiteX15" fmla="*/ 1420322 w 2633296"/>
              <a:gd name="connsiteY15" fmla="*/ 990161 h 992441"/>
              <a:gd name="connsiteX16" fmla="*/ 2028017 w 2633296"/>
              <a:gd name="connsiteY16" fmla="*/ 980636 h 992441"/>
              <a:gd name="connsiteX17" fmla="*/ 2134697 w 2633296"/>
              <a:gd name="connsiteY17" fmla="*/ 933011 h 992441"/>
              <a:gd name="connsiteX18" fmla="*/ 2148032 w 2633296"/>
              <a:gd name="connsiteY18" fmla="*/ 734891 h 992441"/>
              <a:gd name="connsiteX19" fmla="*/ 2254712 w 2633296"/>
              <a:gd name="connsiteY19" fmla="*/ 717746 h 992441"/>
              <a:gd name="connsiteX20" fmla="*/ 2509982 w 2633296"/>
              <a:gd name="connsiteY20" fmla="*/ 715841 h 992441"/>
              <a:gd name="connsiteX21" fmla="*/ 2607137 w 2633296"/>
              <a:gd name="connsiteY21" fmla="*/ 712031 h 992441"/>
              <a:gd name="connsiteX22" fmla="*/ 2624282 w 2633296"/>
              <a:gd name="connsiteY22" fmla="*/ 612971 h 992441"/>
              <a:gd name="connsiteX23" fmla="*/ 2622377 w 2633296"/>
              <a:gd name="connsiteY23" fmla="*/ 388181 h 992441"/>
              <a:gd name="connsiteX24" fmla="*/ 2616662 w 2633296"/>
              <a:gd name="connsiteY24" fmla="*/ 123386 h 992441"/>
              <a:gd name="connsiteX25" fmla="*/ 2628092 w 2633296"/>
              <a:gd name="connsiteY25" fmla="*/ 50996 h 992441"/>
              <a:gd name="connsiteX26" fmla="*/ 2519507 w 2633296"/>
              <a:gd name="connsiteY26" fmla="*/ 89096 h 992441"/>
              <a:gd name="connsiteX27" fmla="*/ 2502362 w 2633296"/>
              <a:gd name="connsiteY27" fmla="*/ 7181 h 992441"/>
              <a:gd name="connsiteX28" fmla="*/ 2407112 w 2633296"/>
              <a:gd name="connsiteY28" fmla="*/ 7181 h 992441"/>
              <a:gd name="connsiteX29" fmla="*/ 2208992 w 2633296"/>
              <a:gd name="connsiteY29" fmla="*/ 33851 h 992441"/>
              <a:gd name="connsiteX30" fmla="*/ 2045162 w 2633296"/>
              <a:gd name="connsiteY30" fmla="*/ 108146 h 992441"/>
              <a:gd name="connsiteX31" fmla="*/ 1967057 w 2633296"/>
              <a:gd name="connsiteY31" fmla="*/ 226256 h 992441"/>
              <a:gd name="connsiteX32" fmla="*/ 1955627 w 2633296"/>
              <a:gd name="connsiteY32" fmla="*/ 734891 h 992441"/>
              <a:gd name="connsiteX33" fmla="*/ 1839422 w 2633296"/>
              <a:gd name="connsiteY33" fmla="*/ 752036 h 992441"/>
              <a:gd name="connsiteX34" fmla="*/ 1376507 w 2633296"/>
              <a:gd name="connsiteY34" fmla="*/ 633926 h 992441"/>
              <a:gd name="connsiteX35" fmla="*/ 1001222 w 2633296"/>
              <a:gd name="connsiteY35" fmla="*/ 496766 h 992441"/>
              <a:gd name="connsiteX36" fmla="*/ 888827 w 2633296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148032 w 2625239"/>
              <a:gd name="connsiteY18" fmla="*/ 734891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442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45187 w 2625239"/>
              <a:gd name="connsiteY19" fmla="*/ 73679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01372 w 2624832"/>
              <a:gd name="connsiteY18" fmla="*/ 828236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20422 w 2624832"/>
              <a:gd name="connsiteY18" fmla="*/ 841571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5965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6537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33027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1290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6393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624832" h="991673">
                <a:moveTo>
                  <a:pt x="892637" y="491051"/>
                </a:moveTo>
                <a:cubicBezTo>
                  <a:pt x="803737" y="488352"/>
                  <a:pt x="502112" y="493591"/>
                  <a:pt x="363047" y="512006"/>
                </a:cubicBezTo>
                <a:cubicBezTo>
                  <a:pt x="223982" y="530421"/>
                  <a:pt x="106824" y="573284"/>
                  <a:pt x="58247" y="601541"/>
                </a:cubicBezTo>
                <a:cubicBezTo>
                  <a:pt x="9670" y="629798"/>
                  <a:pt x="34434" y="647579"/>
                  <a:pt x="71582" y="681551"/>
                </a:cubicBezTo>
                <a:cubicBezTo>
                  <a:pt x="108729" y="715524"/>
                  <a:pt x="267479" y="782516"/>
                  <a:pt x="281132" y="805376"/>
                </a:cubicBezTo>
                <a:cubicBezTo>
                  <a:pt x="294785" y="828236"/>
                  <a:pt x="187787" y="816171"/>
                  <a:pt x="153497" y="818711"/>
                </a:cubicBezTo>
                <a:cubicBezTo>
                  <a:pt x="119207" y="821251"/>
                  <a:pt x="99522" y="810774"/>
                  <a:pt x="75392" y="820616"/>
                </a:cubicBezTo>
                <a:cubicBezTo>
                  <a:pt x="51262" y="830458"/>
                  <a:pt x="20464" y="854589"/>
                  <a:pt x="8717" y="877766"/>
                </a:cubicBezTo>
                <a:cubicBezTo>
                  <a:pt x="-3030" y="900943"/>
                  <a:pt x="-1443" y="945076"/>
                  <a:pt x="4907" y="959681"/>
                </a:cubicBezTo>
                <a:cubicBezTo>
                  <a:pt x="11257" y="974286"/>
                  <a:pt x="-25573" y="964444"/>
                  <a:pt x="46817" y="965396"/>
                </a:cubicBezTo>
                <a:cubicBezTo>
                  <a:pt x="119207" y="966348"/>
                  <a:pt x="358602" y="966984"/>
                  <a:pt x="439247" y="965396"/>
                </a:cubicBezTo>
                <a:cubicBezTo>
                  <a:pt x="519892" y="963809"/>
                  <a:pt x="514177" y="966031"/>
                  <a:pt x="530687" y="955871"/>
                </a:cubicBezTo>
                <a:cubicBezTo>
                  <a:pt x="547197" y="945711"/>
                  <a:pt x="524020" y="908881"/>
                  <a:pt x="538307" y="904436"/>
                </a:cubicBezTo>
                <a:cubicBezTo>
                  <a:pt x="564342" y="912691"/>
                  <a:pt x="563389" y="922216"/>
                  <a:pt x="616412" y="929201"/>
                </a:cubicBezTo>
                <a:cubicBezTo>
                  <a:pt x="669435" y="936186"/>
                  <a:pt x="722457" y="936186"/>
                  <a:pt x="856442" y="946346"/>
                </a:cubicBezTo>
                <a:cubicBezTo>
                  <a:pt x="990427" y="956506"/>
                  <a:pt x="1225060" y="984446"/>
                  <a:pt x="1420322" y="990161"/>
                </a:cubicBezTo>
                <a:cubicBezTo>
                  <a:pt x="1615585" y="995876"/>
                  <a:pt x="1897805" y="983794"/>
                  <a:pt x="2028017" y="980636"/>
                </a:cubicBezTo>
                <a:cubicBezTo>
                  <a:pt x="2158229" y="977478"/>
                  <a:pt x="2198103" y="971532"/>
                  <a:pt x="2201596" y="971215"/>
                </a:cubicBezTo>
                <a:cubicBezTo>
                  <a:pt x="2205089" y="970898"/>
                  <a:pt x="2210032" y="878842"/>
                  <a:pt x="2220422" y="841571"/>
                </a:cubicBezTo>
                <a:cubicBezTo>
                  <a:pt x="2230812" y="804300"/>
                  <a:pt x="2216947" y="766323"/>
                  <a:pt x="2263937" y="747591"/>
                </a:cubicBezTo>
                <a:cubicBezTo>
                  <a:pt x="2310927" y="728859"/>
                  <a:pt x="2444209" y="734150"/>
                  <a:pt x="2502362" y="729176"/>
                </a:cubicBezTo>
                <a:cubicBezTo>
                  <a:pt x="2560515" y="724202"/>
                  <a:pt x="2595158" y="736864"/>
                  <a:pt x="2612852" y="717746"/>
                </a:cubicBezTo>
                <a:cubicBezTo>
                  <a:pt x="2630546" y="698628"/>
                  <a:pt x="2622695" y="667898"/>
                  <a:pt x="2624282" y="612971"/>
                </a:cubicBezTo>
                <a:cubicBezTo>
                  <a:pt x="2625869" y="558044"/>
                  <a:pt x="2623647" y="469778"/>
                  <a:pt x="2622377" y="388181"/>
                </a:cubicBezTo>
                <a:cubicBezTo>
                  <a:pt x="2621107" y="306584"/>
                  <a:pt x="2618567" y="180218"/>
                  <a:pt x="2616662" y="123386"/>
                </a:cubicBezTo>
                <a:cubicBezTo>
                  <a:pt x="2614757" y="66554"/>
                  <a:pt x="2627139" y="52901"/>
                  <a:pt x="2610947" y="47186"/>
                </a:cubicBezTo>
                <a:cubicBezTo>
                  <a:pt x="2594755" y="41471"/>
                  <a:pt x="2537604" y="95763"/>
                  <a:pt x="2519507" y="89096"/>
                </a:cubicBezTo>
                <a:cubicBezTo>
                  <a:pt x="2501410" y="82429"/>
                  <a:pt x="2521095" y="20834"/>
                  <a:pt x="2502362" y="7181"/>
                </a:cubicBezTo>
                <a:cubicBezTo>
                  <a:pt x="2483629" y="-6472"/>
                  <a:pt x="2456007" y="2736"/>
                  <a:pt x="2407112" y="7181"/>
                </a:cubicBezTo>
                <a:cubicBezTo>
                  <a:pt x="2358217" y="11626"/>
                  <a:pt x="2269317" y="17024"/>
                  <a:pt x="2208992" y="33851"/>
                </a:cubicBezTo>
                <a:cubicBezTo>
                  <a:pt x="2148667" y="50678"/>
                  <a:pt x="2085484" y="76079"/>
                  <a:pt x="2045162" y="108146"/>
                </a:cubicBezTo>
                <a:cubicBezTo>
                  <a:pt x="2004840" y="140213"/>
                  <a:pt x="1981662" y="115449"/>
                  <a:pt x="1967057" y="226256"/>
                </a:cubicBezTo>
                <a:cubicBezTo>
                  <a:pt x="1952452" y="337063"/>
                  <a:pt x="1965152" y="743464"/>
                  <a:pt x="1957532" y="772991"/>
                </a:cubicBezTo>
                <a:cubicBezTo>
                  <a:pt x="1949912" y="802518"/>
                  <a:pt x="1926735" y="792359"/>
                  <a:pt x="1829897" y="769181"/>
                </a:cubicBezTo>
                <a:cubicBezTo>
                  <a:pt x="1733060" y="746004"/>
                  <a:pt x="1514619" y="679328"/>
                  <a:pt x="1376507" y="633926"/>
                </a:cubicBezTo>
                <a:cubicBezTo>
                  <a:pt x="1238395" y="588524"/>
                  <a:pt x="1082502" y="521214"/>
                  <a:pt x="1001222" y="496766"/>
                </a:cubicBezTo>
                <a:cubicBezTo>
                  <a:pt x="919942" y="472319"/>
                  <a:pt x="907718" y="491686"/>
                  <a:pt x="888827" y="487241"/>
                </a:cubicBezTo>
              </a:path>
            </a:pathLst>
          </a:custGeom>
          <a:solidFill>
            <a:srgbClr val="F26422"/>
          </a:solidFill>
          <a:ln>
            <a:solidFill>
              <a:srgbClr val="F26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73ED64EC-76AC-411B-84A9-6F41534DE0DC}"/>
              </a:ext>
            </a:extLst>
          </p:cNvPr>
          <p:cNvSpPr txBox="1"/>
          <p:nvPr userDrawn="1"/>
        </p:nvSpPr>
        <p:spPr>
          <a:xfrm>
            <a:off x="2078287" y="4152454"/>
            <a:ext cx="1395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AERODYNAMICS</a:t>
            </a:r>
          </a:p>
        </p:txBody>
      </p:sp>
    </p:spTree>
    <p:extLst>
      <p:ext uri="{BB962C8B-B14F-4D97-AF65-F5344CB8AC3E}">
        <p14:creationId xmlns:p14="http://schemas.microsoft.com/office/powerpoint/2010/main" val="713213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782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0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xmlns="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3591877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6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65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76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398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96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204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777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9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69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953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Na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xmlns="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C6758F-C9BD-4135-A0E1-66572B0744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7810" y="165832"/>
            <a:ext cx="2466975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NAME AND EMAIL</a:t>
            </a:r>
          </a:p>
          <a:p>
            <a:pPr lvl="0"/>
            <a:r>
              <a:rPr lang="en-US"/>
              <a:t>SECOND NAME</a:t>
            </a:r>
          </a:p>
        </p:txBody>
      </p:sp>
    </p:spTree>
    <p:extLst>
      <p:ext uri="{BB962C8B-B14F-4D97-AF65-F5344CB8AC3E}">
        <p14:creationId xmlns:p14="http://schemas.microsoft.com/office/powerpoint/2010/main" val="1384835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1" y="2050282"/>
            <a:ext cx="6108101" cy="1029803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3295530"/>
            <a:ext cx="6108101" cy="838265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062753"/>
            <a:ext cx="878916" cy="101733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205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51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51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3065926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0447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69" y="20447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152421"/>
            <a:ext cx="7210395" cy="818091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3174129"/>
            <a:ext cx="7210395" cy="1278013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2" y="215242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115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0" y="1752655"/>
            <a:ext cx="3523769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1752655"/>
            <a:ext cx="3525044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10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564922"/>
            <a:ext cx="7210397" cy="810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3" y="1752655"/>
            <a:ext cx="3354245" cy="5198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2" y="2272507"/>
            <a:ext cx="3523766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1752655"/>
            <a:ext cx="3355521" cy="51905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3" y="2272507"/>
            <a:ext cx="3525044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902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861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634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564920"/>
            <a:ext cx="7210394" cy="810705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1752655"/>
            <a:ext cx="4206252" cy="269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1752654"/>
            <a:ext cx="2842559" cy="2699488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025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564921"/>
            <a:ext cx="7210393" cy="810704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0" y="1752656"/>
            <a:ext cx="4069387" cy="2699484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1752655"/>
            <a:ext cx="2907192" cy="269948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618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3533713"/>
            <a:ext cx="7210394" cy="339788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2" y="457198"/>
            <a:ext cx="7210394" cy="2692181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39" y="3877188"/>
            <a:ext cx="7210397" cy="46722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48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3885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:a16="http://schemas.microsoft.com/office/drawing/2014/main" xmlns="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xmlns="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xmlns="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34288235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457198"/>
            <a:ext cx="7210394" cy="2694563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71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63071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457199"/>
            <a:ext cx="6539158" cy="2277046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2740034"/>
            <a:ext cx="611743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679" y="56108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7107" y="227514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7992675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39" y="3533712"/>
            <a:ext cx="7210397" cy="4414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3975112"/>
            <a:ext cx="7210397" cy="376691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87378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564921"/>
            <a:ext cx="7218720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1752655"/>
            <a:ext cx="230252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1" y="2267005"/>
            <a:ext cx="2287277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1752655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2267005"/>
            <a:ext cx="2297430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7" y="1752655"/>
            <a:ext cx="230251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7" y="2267005"/>
            <a:ext cx="2302519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82480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564921"/>
            <a:ext cx="7210395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39" y="3223127"/>
            <a:ext cx="228727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39" y="1752655"/>
            <a:ext cx="228727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39" y="3655324"/>
            <a:ext cx="2287279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3223127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1752655"/>
            <a:ext cx="2297430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8" y="3655323"/>
            <a:ext cx="2300473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09" y="3223127"/>
            <a:ext cx="22976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8" y="1752655"/>
            <a:ext cx="229762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3655321"/>
            <a:ext cx="2300672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79975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0177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6087155" y="1402046"/>
            <a:ext cx="3830241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7401152" y="4029302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3" y="457198"/>
            <a:ext cx="805352" cy="32653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457198"/>
            <a:ext cx="6652503" cy="39949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344" y="4452141"/>
            <a:ext cx="2057400" cy="273844"/>
          </a:xfrm>
        </p:spPr>
        <p:txBody>
          <a:bodyPr/>
          <a:lstStyle/>
          <a:p>
            <a:fld id="{6178E61D-D431-422C-9764-11DAFE33AB63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4452141"/>
            <a:ext cx="4595104" cy="273844"/>
          </a:xfr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163" y="4048975"/>
            <a:ext cx="865613" cy="818092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966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1" y="2050282"/>
            <a:ext cx="6108101" cy="1029803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3295530"/>
            <a:ext cx="6108101" cy="838265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062753"/>
            <a:ext cx="878916" cy="101733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730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4861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51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3065926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0447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69" y="20447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152421"/>
            <a:ext cx="7210395" cy="818091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3174129"/>
            <a:ext cx="7210395" cy="1278013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2" y="215242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08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 with Nam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:a16="http://schemas.microsoft.com/office/drawing/2014/main" xmlns="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xmlns="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xmlns="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D7D30BDA-88C0-4B23-BD2B-2A5A84888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7810" y="165832"/>
            <a:ext cx="2466975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NAME AND EMAIL</a:t>
            </a:r>
          </a:p>
          <a:p>
            <a:pPr lvl="0"/>
            <a:r>
              <a:rPr lang="en-US"/>
              <a:t>SECOND NAME</a:t>
            </a:r>
          </a:p>
        </p:txBody>
      </p:sp>
    </p:spTree>
    <p:extLst>
      <p:ext uri="{BB962C8B-B14F-4D97-AF65-F5344CB8AC3E}">
        <p14:creationId xmlns:p14="http://schemas.microsoft.com/office/powerpoint/2010/main" val="25453428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0" y="1752655"/>
            <a:ext cx="3523769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1752655"/>
            <a:ext cx="3525044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1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564922"/>
            <a:ext cx="7210397" cy="810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3" y="1752655"/>
            <a:ext cx="3354245" cy="5198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2" y="2272507"/>
            <a:ext cx="3523766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1752655"/>
            <a:ext cx="3355521" cy="51905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3" y="2272507"/>
            <a:ext cx="3525044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822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762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193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564920"/>
            <a:ext cx="7210394" cy="810705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1752655"/>
            <a:ext cx="4206252" cy="269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1752654"/>
            <a:ext cx="2842559" cy="2699488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521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564921"/>
            <a:ext cx="7210393" cy="810704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0" y="1752656"/>
            <a:ext cx="4069387" cy="2699484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1752655"/>
            <a:ext cx="2907192" cy="269948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845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anoramic Pictur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3533713"/>
            <a:ext cx="7210394" cy="339788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2" y="457198"/>
            <a:ext cx="7210394" cy="2692181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39" y="3877188"/>
            <a:ext cx="7210397" cy="46722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48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76837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457198"/>
            <a:ext cx="7210394" cy="2694563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71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86988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457199"/>
            <a:ext cx="6539158" cy="2277046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2740034"/>
            <a:ext cx="611743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679" y="56108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7107" y="227514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5393880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ame Card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39" y="3533712"/>
            <a:ext cx="7210397" cy="4414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3975112"/>
            <a:ext cx="7210397" cy="376691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64818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8732169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lum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564921"/>
            <a:ext cx="7218720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1752655"/>
            <a:ext cx="230252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1" y="2267005"/>
            <a:ext cx="2287277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1752655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2267005"/>
            <a:ext cx="2297430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7" y="1752655"/>
            <a:ext cx="230251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7" y="2267005"/>
            <a:ext cx="2302519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641549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icture Colum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564921"/>
            <a:ext cx="7210395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39" y="3223127"/>
            <a:ext cx="228727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39" y="1752655"/>
            <a:ext cx="228727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39" y="3655324"/>
            <a:ext cx="2287279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3223127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1752655"/>
            <a:ext cx="2297430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8" y="3655323"/>
            <a:ext cx="2300473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09" y="3223127"/>
            <a:ext cx="22976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8" y="1752655"/>
            <a:ext cx="229762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3655321"/>
            <a:ext cx="2300672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64182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574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6087155" y="1402046"/>
            <a:ext cx="3830241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7401152" y="4029302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3" y="457198"/>
            <a:ext cx="805352" cy="32653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457198"/>
            <a:ext cx="6652503" cy="39949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344" y="4452141"/>
            <a:ext cx="2057400" cy="273844"/>
          </a:xfrm>
        </p:spPr>
        <p:txBody>
          <a:bodyPr/>
          <a:lstStyle/>
          <a:p>
            <a:fld id="{6178E61D-D431-422C-9764-11DAFE33AB63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4452141"/>
            <a:ext cx="4595104" cy="273844"/>
          </a:xfr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163" y="4048975"/>
            <a:ext cx="865613" cy="818092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8711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1" y="2050282"/>
            <a:ext cx="6108101" cy="1029803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3295530"/>
            <a:ext cx="6108101" cy="838265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062753"/>
            <a:ext cx="878916" cy="101733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0794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4534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51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3065926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0447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69" y="20447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152421"/>
            <a:ext cx="7210395" cy="818091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3174129"/>
            <a:ext cx="7210395" cy="1278013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2" y="215242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7809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0" y="1752655"/>
            <a:ext cx="3523769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1752655"/>
            <a:ext cx="3525044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4206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564922"/>
            <a:ext cx="7210397" cy="810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3" y="1752655"/>
            <a:ext cx="3354245" cy="5198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2" y="2272507"/>
            <a:ext cx="3523766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1752655"/>
            <a:ext cx="3355521" cy="51905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3" y="2272507"/>
            <a:ext cx="3525044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598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46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head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31E3031F-E461-4A40-B7B6-270FB95D2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00511"/>
            <a:ext cx="7886700" cy="994172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1ABDDEC0-2F8E-49A0-B001-FB49B4F23A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9721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xmlns="" id="{5F770EC1-2CC5-4571-9ECC-3204C730E5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077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</p:spTree>
    <p:extLst>
      <p:ext uri="{BB962C8B-B14F-4D97-AF65-F5344CB8AC3E}">
        <p14:creationId xmlns:p14="http://schemas.microsoft.com/office/powerpoint/2010/main" val="35979538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203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564920"/>
            <a:ext cx="7210394" cy="810705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1752655"/>
            <a:ext cx="4206252" cy="269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1752654"/>
            <a:ext cx="2842559" cy="2699488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37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564921"/>
            <a:ext cx="7210393" cy="810704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0" y="1752656"/>
            <a:ext cx="4069387" cy="2699484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1752655"/>
            <a:ext cx="2907192" cy="269948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426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anoramic Pictur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3533713"/>
            <a:ext cx="7210394" cy="339788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2" y="457198"/>
            <a:ext cx="7210394" cy="2692181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39" y="3877188"/>
            <a:ext cx="7210397" cy="46722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48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60525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457198"/>
            <a:ext cx="7210394" cy="2694563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71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330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457199"/>
            <a:ext cx="6539158" cy="2277046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2740034"/>
            <a:ext cx="611743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679" y="56108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7107" y="227514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3463881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ame Card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39" y="3533712"/>
            <a:ext cx="7210397" cy="4414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3975112"/>
            <a:ext cx="7210397" cy="376691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41384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Colum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564921"/>
            <a:ext cx="7218720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1752655"/>
            <a:ext cx="230252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1" y="2267005"/>
            <a:ext cx="2287277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1752655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2267005"/>
            <a:ext cx="2297430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7" y="1752655"/>
            <a:ext cx="230251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7" y="2267005"/>
            <a:ext cx="2302519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423955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Picture Colum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564921"/>
            <a:ext cx="7210395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39" y="3223127"/>
            <a:ext cx="228727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39" y="1752655"/>
            <a:ext cx="228727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39" y="3655324"/>
            <a:ext cx="2287279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3223127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1752655"/>
            <a:ext cx="2297430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8" y="3655323"/>
            <a:ext cx="2300473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09" y="3223127"/>
            <a:ext cx="22976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8" y="1752655"/>
            <a:ext cx="229762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3655321"/>
            <a:ext cx="2300672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21645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2_Title and Vertical Tex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588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BOI WORDS OR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>
            <a:noAutofit/>
          </a:bodyPr>
          <a:lstStyle>
            <a:lvl1pPr algn="ctr">
              <a:defRPr sz="14925" b="1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/>
              <a:t>BIG TEXT</a:t>
            </a:r>
          </a:p>
        </p:txBody>
      </p:sp>
    </p:spTree>
    <p:extLst>
      <p:ext uri="{BB962C8B-B14F-4D97-AF65-F5344CB8AC3E}">
        <p14:creationId xmlns:p14="http://schemas.microsoft.com/office/powerpoint/2010/main" val="16909868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Vertical Title and Tex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6087155" y="1402046"/>
            <a:ext cx="3830241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7401152" y="4029302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3" y="457198"/>
            <a:ext cx="805352" cy="32653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457198"/>
            <a:ext cx="6652503" cy="39949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344" y="4452141"/>
            <a:ext cx="2057400" cy="273844"/>
          </a:xfrm>
        </p:spPr>
        <p:txBody>
          <a:bodyPr/>
          <a:lstStyle/>
          <a:p>
            <a:fld id="{6178E61D-D431-422C-9764-11DAFE33AB63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4452141"/>
            <a:ext cx="4595104" cy="273844"/>
          </a:xfr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163" y="4048975"/>
            <a:ext cx="865613" cy="818092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8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295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9" Type="http://schemas.openxmlformats.org/officeDocument/2006/relationships/slideLayout" Target="../slideLayouts/slideLayout68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71.xml"/><Relationship Id="rId47" Type="http://schemas.openxmlformats.org/officeDocument/2006/relationships/slideLayout" Target="../slideLayouts/slideLayout76.xml"/><Relationship Id="rId50" Type="http://schemas.openxmlformats.org/officeDocument/2006/relationships/slideLayout" Target="../slideLayouts/slideLayout79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38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75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41" Type="http://schemas.openxmlformats.org/officeDocument/2006/relationships/slideLayout" Target="../slideLayouts/slideLayout70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slideLayout" Target="../slideLayouts/slideLayout66.xml"/><Relationship Id="rId40" Type="http://schemas.openxmlformats.org/officeDocument/2006/relationships/slideLayout" Target="../slideLayouts/slideLayout69.xml"/><Relationship Id="rId45" Type="http://schemas.openxmlformats.org/officeDocument/2006/relationships/slideLayout" Target="../slideLayouts/slideLayout74.xml"/><Relationship Id="rId53" Type="http://schemas.openxmlformats.org/officeDocument/2006/relationships/image" Target="../media/image29.png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4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4" Type="http://schemas.openxmlformats.org/officeDocument/2006/relationships/slideLayout" Target="../slideLayouts/slideLayout73.xml"/><Relationship Id="rId52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72.xml"/><Relationship Id="rId48" Type="http://schemas.openxmlformats.org/officeDocument/2006/relationships/slideLayout" Target="../slideLayouts/slideLayout77.xml"/><Relationship Id="rId8" Type="http://schemas.openxmlformats.org/officeDocument/2006/relationships/slideLayout" Target="../slideLayouts/slideLayout37.xml"/><Relationship Id="rId51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FB57B12-B642-42D8-9213-059BF081E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7E71BD-84E0-457A-B77D-002A3730E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B96896-D912-4164-8355-8DC28D4296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6A881757-308B-43A7-9E72-CABE1C86A45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4/2/2020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E15759-AE05-40E2-BBC7-B76890583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2ED140-3C7C-4E85-85D7-B2841C914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30FFFBE-78BC-4739-8CB6-5AB2462078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54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48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5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241" y="564921"/>
            <a:ext cx="7210396" cy="810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1" y="1752655"/>
            <a:ext cx="7210396" cy="2699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9D6E9DEC-419B-4CC5-A080-3B06BD5A8291}" type="datetimeFigureOut">
              <a:rPr lang="en-US" kern="1200" smtClean="0">
                <a:solidFill>
                  <a:srgbClr val="FFFFFF">
                    <a:tint val="75000"/>
                  </a:srgb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4/2/2020</a:t>
            </a:fld>
            <a:endParaRPr lang="en-US" kern="1200">
              <a:solidFill>
                <a:srgbClr val="FFFFFF">
                  <a:tint val="75000"/>
                </a:srgb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endParaRPr lang="en-US" kern="1200">
              <a:solidFill>
                <a:srgbClr val="FFFFFF">
                  <a:tint val="75000"/>
                </a:srgb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7092" y="564921"/>
            <a:ext cx="865613" cy="818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6D22F896-40B5-4ADD-8801-0D06FADFA095}" type="slidenum">
              <a:rPr lang="en-US" kern="1200" smtClean="0">
                <a:solidFill>
                  <a:srgbClr val="FFFFFF">
                    <a:tint val="75000"/>
                  </a:srgb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srgbClr val="FFFFFF">
                  <a:tint val="75000"/>
                </a:srgb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9816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  <p:sldLayoutId id="2147483748" r:id="rId27"/>
    <p:sldLayoutId id="2147483749" r:id="rId28"/>
    <p:sldLayoutId id="2147483750" r:id="rId29"/>
    <p:sldLayoutId id="2147483751" r:id="rId30"/>
    <p:sldLayoutId id="2147483752" r:id="rId31"/>
    <p:sldLayoutId id="2147483753" r:id="rId32"/>
    <p:sldLayoutId id="2147483754" r:id="rId33"/>
    <p:sldLayoutId id="2147483755" r:id="rId34"/>
    <p:sldLayoutId id="2147483756" r:id="rId35"/>
    <p:sldLayoutId id="2147483757" r:id="rId36"/>
    <p:sldLayoutId id="2147483758" r:id="rId37"/>
    <p:sldLayoutId id="2147483759" r:id="rId38"/>
    <p:sldLayoutId id="2147483760" r:id="rId39"/>
    <p:sldLayoutId id="2147483761" r:id="rId40"/>
    <p:sldLayoutId id="2147483762" r:id="rId41"/>
    <p:sldLayoutId id="2147483763" r:id="rId42"/>
    <p:sldLayoutId id="2147483764" r:id="rId43"/>
    <p:sldLayoutId id="2147483765" r:id="rId44"/>
    <p:sldLayoutId id="2147483766" r:id="rId45"/>
    <p:sldLayoutId id="2147483767" r:id="rId46"/>
    <p:sldLayoutId id="2147483768" r:id="rId47"/>
    <p:sldLayoutId id="2147483769" r:id="rId48"/>
    <p:sldLayoutId id="2147483770" r:id="rId49"/>
    <p:sldLayoutId id="2147483771" r:id="rId50"/>
    <p:sldLayoutId id="2147483772" r:id="rId5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mailto:skamzol2@Illinois.edu" TargetMode="Externa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32F268E0-583B-4F08-94F3-F42980897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3" r="9091" b="7418"/>
          <a:stretch/>
        </p:blipFill>
        <p:spPr bwMode="auto">
          <a:xfrm>
            <a:off x="-2382" y="7"/>
            <a:ext cx="9144000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41704883-D088-4683-A1FD-AEE53B3361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3187156"/>
            <a:ext cx="6726064" cy="1245249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A6DFDC3E-CA5D-45C0-AC65-3A7D0D89E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83" y="3454356"/>
            <a:ext cx="6100109" cy="705180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bg2"/>
                </a:solidFill>
              </a:rPr>
              <a:t>Eco Illini </a:t>
            </a:r>
            <a:r>
              <a:rPr lang="en-US" sz="3600" b="1" err="1">
                <a:solidFill>
                  <a:schemeClr val="bg2"/>
                </a:solidFill>
              </a:rPr>
              <a:t>Supermileage</a:t>
            </a:r>
            <a:endParaRPr lang="en-US" sz="3600" b="1">
              <a:solidFill>
                <a:schemeClr val="bg2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A9C04EC1-26B9-40BD-84A6-B2C0A913D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33787" y="3187156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9BAB74E2-5A82-47FD-BBB4-BFD47779FF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426735"/>
            <a:ext cx="6726064" cy="20695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srgbClr val="FFFFFF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9C4FFB60-A034-4994-8F55-E38D4F31C8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33787" y="4426735"/>
            <a:ext cx="2310214" cy="20695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srgbClr val="FFFFFF"/>
              </a:solidFill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B84C2BBA-7ED7-41CC-B0C2-2364997362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buClrTx/>
            </a:pPr>
            <a:endParaRPr lang="en-US" sz="1350" kern="1200">
              <a:solidFill>
                <a:srgbClr val="FFFFFF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B6FDA6-D55E-4A07-9E17-CD32BDEC3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466" y="3245318"/>
            <a:ext cx="1630251" cy="11232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C56573-A1C8-4B1F-98A7-9B7C6161AC21}"/>
              </a:ext>
            </a:extLst>
          </p:cNvPr>
          <p:cNvSpPr txBox="1"/>
          <p:nvPr/>
        </p:nvSpPr>
        <p:spPr>
          <a:xfrm>
            <a:off x="0" y="3454357"/>
            <a:ext cx="150995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342900">
              <a:buClrTx/>
            </a:pPr>
            <a:r>
              <a:rPr lang="en-US" sz="1800" kern="1200" dirty="0">
                <a:solidFill>
                  <a:srgbClr val="13294B"/>
                </a:solidFill>
                <a:latin typeface="Trebuchet MS" panose="020B0603020202020204"/>
                <a:ea typeface="+mn-ea"/>
                <a:cs typeface="+mn-cs"/>
              </a:rPr>
              <a:t>Week:</a:t>
            </a:r>
          </a:p>
          <a:p>
            <a:pPr algn="ctr" defTabSz="342900">
              <a:buClrTx/>
            </a:pPr>
            <a:r>
              <a:rPr lang="en-US" sz="1800" kern="1200" dirty="0">
                <a:solidFill>
                  <a:srgbClr val="13294B"/>
                </a:solidFill>
                <a:latin typeface="Trebuchet MS" panose="020B0603020202020204"/>
                <a:ea typeface="+mn-ea"/>
                <a:cs typeface="+mn-cs"/>
              </a:rPr>
              <a:t>3/30/2020</a:t>
            </a:r>
          </a:p>
        </p:txBody>
      </p:sp>
    </p:spTree>
    <p:extLst>
      <p:ext uri="{BB962C8B-B14F-4D97-AF65-F5344CB8AC3E}">
        <p14:creationId xmlns:p14="http://schemas.microsoft.com/office/powerpoint/2010/main" val="1326581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5B988D63-FA8B-436C-902E-E5005BC049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382" y="0"/>
            <a:ext cx="9144000" cy="5143501"/>
            <a:chOff x="-3176" y="0"/>
            <a:chExt cx="12192000" cy="6858001"/>
          </a:xfrm>
        </p:grpSpPr>
        <p:sp useBgFill="1"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2FD177FB-983E-4035-8B7A-655342A7E1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xmlns="" id="{9596D9C3-C0FC-4500-A696-55B9F77BB7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3" name="Picture 5" descr="A picture containing bicycle, sitting, table, wooden&#10;&#10;Description generated with very high confidence">
            <a:extLst>
              <a:ext uri="{FF2B5EF4-FFF2-40B4-BE49-F238E27FC236}">
                <a16:creationId xmlns:a16="http://schemas.microsoft.com/office/drawing/2014/main" xmlns="" id="{DF9FDE14-C116-4BA7-B13B-06D760F722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8" r="4160" b="1"/>
          <a:stretch/>
        </p:blipFill>
        <p:spPr>
          <a:xfrm>
            <a:off x="5660858" y="7"/>
            <a:ext cx="3480760" cy="5142233"/>
          </a:xfrm>
          <a:prstGeom prst="rect">
            <a:avLst/>
          </a:prstGeom>
          <a:ln>
            <a:noFill/>
          </a:ln>
          <a:effectLst/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C493E730-2044-49B5-A022-B8D6F35934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457200"/>
            <a:ext cx="5975286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5FD3E-582C-4849-AED5-CB6C511EE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1" y="564921"/>
            <a:ext cx="5315664" cy="81070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/>
                </a:solidFill>
              </a:rPr>
              <a:t>Body Projects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78976801-4346-4636-BA62-265C81DFE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477680"/>
            <a:ext cx="5975286" cy="24087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E9CBD1-349C-4B64-B863-E67BC4F8C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1" y="1752655"/>
            <a:ext cx="4817408" cy="2699487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257175" indent="-257175"/>
            <a:r>
              <a:rPr lang="en-US" sz="2100"/>
              <a:t>Front truss layup done</a:t>
            </a:r>
            <a:endParaRPr lang="en-US"/>
          </a:p>
          <a:p>
            <a:pPr marL="257175" indent="-257175"/>
            <a:r>
              <a:rPr lang="en-US" sz="2100" err="1"/>
              <a:t>Aircore</a:t>
            </a:r>
            <a:r>
              <a:rPr lang="en-US" sz="2100"/>
              <a:t> ready for VARTM</a:t>
            </a:r>
          </a:p>
          <a:p>
            <a:pPr marL="257175" indent="-257175"/>
            <a:r>
              <a:rPr lang="en-US" sz="2100"/>
              <a:t>1-1.5 weeks away from rolling car pending ESPL opening</a:t>
            </a:r>
          </a:p>
          <a:p>
            <a:pPr marL="257175" indent="-257175"/>
            <a:endParaRPr lang="en-US" sz="2100" dirty="0"/>
          </a:p>
          <a:p>
            <a:pPr marL="257175" indent="-257175"/>
            <a:r>
              <a:rPr lang="en-US" sz="2100"/>
              <a:t>Leadership maintains current structure</a:t>
            </a:r>
            <a:endParaRPr lang="en-US" sz="2100" dirty="0"/>
          </a:p>
          <a:p>
            <a:pPr marL="257175" indent="-257175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2820036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65069BBA-4453-42A4-B344-372978075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25" r="29381"/>
          <a:stretch/>
        </p:blipFill>
        <p:spPr>
          <a:xfrm>
            <a:off x="4570170" y="0"/>
            <a:ext cx="2252623" cy="31943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7" descr="A group of people walking on a road&#10;&#10;Description generated with very high confidence">
            <a:extLst>
              <a:ext uri="{FF2B5EF4-FFF2-40B4-BE49-F238E27FC236}">
                <a16:creationId xmlns:a16="http://schemas.microsoft.com/office/drawing/2014/main" xmlns="" id="{FA17879A-7CC9-4760-AFE0-D9D6767CF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4" r="-1" b="42318"/>
          <a:stretch/>
        </p:blipFill>
        <p:spPr>
          <a:xfrm>
            <a:off x="4570166" y="3263733"/>
            <a:ext cx="4573833" cy="18797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3E0F7D-2795-48F8-831D-7AF747AD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75" y="1336757"/>
            <a:ext cx="3894705" cy="160020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050">
                <a:solidFill>
                  <a:schemeClr val="bg2"/>
                </a:solidFill>
              </a:rPr>
              <a:t>Aero</a:t>
            </a:r>
            <a:endParaRPr lang="en-US">
              <a:solidFill>
                <a:schemeClr val="bg2"/>
              </a:solidFill>
            </a:endParaRPr>
          </a:p>
        </p:txBody>
      </p:sp>
      <p:pic>
        <p:nvPicPr>
          <p:cNvPr id="3" name="Picture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1D48678D-AC52-4D22-8A73-DB591A9B97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43" r="34635" b="-2"/>
          <a:stretch/>
        </p:blipFill>
        <p:spPr>
          <a:xfrm>
            <a:off x="6898516" y="0"/>
            <a:ext cx="2245484" cy="31943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97161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5B988D63-FA8B-436C-902E-E5005BC049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382" y="0"/>
            <a:ext cx="9144000" cy="5143501"/>
            <a:chOff x="-3176" y="0"/>
            <a:chExt cx="12192000" cy="6858001"/>
          </a:xfrm>
        </p:grpSpPr>
        <p:sp useBgFill="1"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2FD177FB-983E-4035-8B7A-655342A7E1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xmlns="" id="{9596D9C3-C0FC-4500-A696-55B9F77BB7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3" name="Picture 5" descr="A picture containing bicycle, sitting, table, wooden&#10;&#10;Description generated with very high confidence">
            <a:extLst>
              <a:ext uri="{FF2B5EF4-FFF2-40B4-BE49-F238E27FC236}">
                <a16:creationId xmlns:a16="http://schemas.microsoft.com/office/drawing/2014/main" xmlns="" id="{DF9FDE14-C116-4BA7-B13B-06D760F722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8" r="4160" b="1"/>
          <a:stretch/>
        </p:blipFill>
        <p:spPr>
          <a:xfrm>
            <a:off x="5660858" y="7"/>
            <a:ext cx="3480760" cy="5142233"/>
          </a:xfrm>
          <a:prstGeom prst="rect">
            <a:avLst/>
          </a:prstGeom>
          <a:ln>
            <a:noFill/>
          </a:ln>
          <a:effectLst/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C493E730-2044-49B5-A022-B8D6F35934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457200"/>
            <a:ext cx="5975286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5FD3E-582C-4849-AED5-CB6C511EE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1" y="564921"/>
            <a:ext cx="5315664" cy="81070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/>
                </a:solidFill>
              </a:rPr>
              <a:t>Aero Projects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78976801-4346-4636-BA62-265C81DFE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477680"/>
            <a:ext cx="5975286" cy="24087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E9CBD1-349C-4B64-B863-E67BC4F8C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1" y="1752655"/>
            <a:ext cx="4817408" cy="2699487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257175" indent="-257175"/>
            <a:r>
              <a:rPr lang="en-US" sz="2100"/>
              <a:t>Get Ansys license</a:t>
            </a:r>
          </a:p>
          <a:p>
            <a:pPr marL="257175" indent="-257175"/>
            <a:r>
              <a:rPr lang="en-US" sz="2100"/>
              <a:t>Working on Ansys simulations from home, results will be shared!</a:t>
            </a:r>
          </a:p>
          <a:p>
            <a:pPr marL="257175" indent="-257175"/>
            <a:endParaRPr lang="en-US" sz="2100"/>
          </a:p>
          <a:p>
            <a:pPr marL="257175" indent="-257175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4256163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65069BBA-4453-42A4-B344-372978075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25" r="29381"/>
          <a:stretch/>
        </p:blipFill>
        <p:spPr>
          <a:xfrm>
            <a:off x="4570170" y="0"/>
            <a:ext cx="2252623" cy="31943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7" descr="A group of people walking on a road&#10;&#10;Description generated with very high confidence">
            <a:extLst>
              <a:ext uri="{FF2B5EF4-FFF2-40B4-BE49-F238E27FC236}">
                <a16:creationId xmlns:a16="http://schemas.microsoft.com/office/drawing/2014/main" xmlns="" id="{FA17879A-7CC9-4760-AFE0-D9D6767CF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4" r="-1" b="42318"/>
          <a:stretch/>
        </p:blipFill>
        <p:spPr>
          <a:xfrm>
            <a:off x="4570166" y="3263733"/>
            <a:ext cx="4573833" cy="18797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3E0F7D-2795-48F8-831D-7AF747AD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75" y="1336757"/>
            <a:ext cx="3894705" cy="160020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050">
                <a:solidFill>
                  <a:schemeClr val="bg2"/>
                </a:solidFill>
              </a:rPr>
              <a:t>Manufacturing</a:t>
            </a:r>
            <a:endParaRPr lang="en-US"/>
          </a:p>
        </p:txBody>
      </p:sp>
      <p:pic>
        <p:nvPicPr>
          <p:cNvPr id="3" name="Picture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1D48678D-AC52-4D22-8A73-DB591A9B97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43" r="34635" b="-2"/>
          <a:stretch/>
        </p:blipFill>
        <p:spPr>
          <a:xfrm>
            <a:off x="6898516" y="0"/>
            <a:ext cx="2245484" cy="31943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27577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5FD3E-582C-4849-AED5-CB6C511EE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>
                <a:solidFill>
                  <a:schemeClr val="bg2"/>
                </a:solidFill>
              </a:rPr>
              <a:t>Progress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E9CBD1-349C-4B64-B863-E67BC4F8C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31" y="1842197"/>
            <a:ext cx="5069011" cy="2699487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257175" indent="-257175"/>
            <a:r>
              <a:rPr lang="en-US"/>
              <a:t>Waterjet – 100% (??)</a:t>
            </a:r>
          </a:p>
          <a:p>
            <a:pPr marL="257175" indent="-257175"/>
            <a:r>
              <a:rPr lang="en-US">
                <a:ea typeface="+mn-lt"/>
                <a:cs typeface="+mn-lt"/>
              </a:rPr>
              <a:t>Machining: ~85% complete</a:t>
            </a:r>
          </a:p>
          <a:p>
            <a:pPr marL="257175" indent="-257175"/>
            <a:r>
              <a:rPr lang="en-US">
                <a:ea typeface="+mn-lt"/>
                <a:cs typeface="+mn-lt"/>
              </a:rPr>
              <a:t>Welding: ~50% complete</a:t>
            </a:r>
          </a:p>
          <a:p>
            <a:pPr marL="257175" indent="-257175"/>
            <a:endParaRPr lang="en-US"/>
          </a:p>
          <a:p>
            <a:pPr marL="257175" indent="-257175"/>
            <a:r>
              <a:rPr lang="en-US"/>
              <a:t>Highlights</a:t>
            </a:r>
          </a:p>
          <a:p>
            <a:pPr marL="600075" lvl="1" indent="-257175"/>
            <a:r>
              <a:rPr lang="en-US"/>
              <a:t>Rolling car ready</a:t>
            </a:r>
          </a:p>
          <a:p>
            <a:pPr marL="600075" lvl="1"/>
            <a:endParaRPr lang="en-US"/>
          </a:p>
          <a:p>
            <a:pPr marL="257175" indent="-257175"/>
            <a:endParaRPr lang="en-US"/>
          </a:p>
          <a:p>
            <a:pPr marL="600075" lvl="1"/>
            <a:endParaRPr lang="en-US"/>
          </a:p>
          <a:p>
            <a:pPr marL="257175" indent="-257175"/>
            <a:endParaRPr lang="en-US"/>
          </a:p>
          <a:p>
            <a:pPr marL="600075" lvl="1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600075" lvl="1"/>
            <a:endParaRPr lang="en-US"/>
          </a:p>
          <a:p>
            <a:pPr marL="428625" lvl="1" indent="0">
              <a:buNone/>
            </a:pPr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6" name="Picture 6" descr="A picture containing person, table, man, food&#10;&#10;Description generated with very high confidence">
            <a:extLst>
              <a:ext uri="{FF2B5EF4-FFF2-40B4-BE49-F238E27FC236}">
                <a16:creationId xmlns:a16="http://schemas.microsoft.com/office/drawing/2014/main" xmlns="" id="{8193E4E6-4E48-423A-AA05-A79FE3D1F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414" y="1625898"/>
            <a:ext cx="2506161" cy="3337713"/>
          </a:xfrm>
          <a:prstGeom prst="rect">
            <a:avLst/>
          </a:prstGeom>
        </p:spPr>
      </p:pic>
      <p:pic>
        <p:nvPicPr>
          <p:cNvPr id="8" name="Picture 8" descr="A picture containing person, indoor, cutting, holding&#10;&#10;Description generated with very high confidence">
            <a:extLst>
              <a:ext uri="{FF2B5EF4-FFF2-40B4-BE49-F238E27FC236}">
                <a16:creationId xmlns:a16="http://schemas.microsoft.com/office/drawing/2014/main" xmlns="" id="{14925222-EE92-4340-AC8E-ACC69C4A0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845" y="1623214"/>
            <a:ext cx="2099598" cy="333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14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70585C-353B-44E6-BCDF-2D938863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ea typeface="+mj-lt"/>
                <a:cs typeface="+mj-lt"/>
              </a:rPr>
              <a:t>Manufacturing</a:t>
            </a:r>
            <a:endParaRPr lang="en-US"/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031A744D-B3FB-440C-AF90-32D3BB40E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11" y="1674337"/>
            <a:ext cx="9147920" cy="3144725"/>
          </a:xfrm>
        </p:spPr>
      </p:pic>
    </p:spTree>
    <p:extLst>
      <p:ext uri="{BB962C8B-B14F-4D97-AF65-F5344CB8AC3E}">
        <p14:creationId xmlns:p14="http://schemas.microsoft.com/office/powerpoint/2010/main" val="1099733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3250" y="4760624"/>
            <a:ext cx="1037675" cy="21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 descr="SSC Logo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-12"/>
            <a:ext cx="1003150" cy="83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5">
            <a:alphaModFix/>
          </a:blip>
          <a:srcRect l="25270" t="25814" r="18994" b="21350"/>
          <a:stretch/>
        </p:blipFill>
        <p:spPr>
          <a:xfrm>
            <a:off x="3180288" y="182700"/>
            <a:ext cx="2880927" cy="184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6">
            <a:alphaModFix/>
          </a:blip>
          <a:srcRect l="6252" t="15307" r="3787" b="12858"/>
          <a:stretch/>
        </p:blipFill>
        <p:spPr>
          <a:xfrm>
            <a:off x="2099975" y="2012775"/>
            <a:ext cx="4944048" cy="2960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3129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4"/>
                </a:solidFill>
              </a:rPr>
              <a:t>Administrative - Robert Mauge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Next year plan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Finish current EV2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Finalize EV3 design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Start manufacturing EV3</a:t>
            </a:r>
            <a:endParaRPr>
              <a:solidFill>
                <a:srgbClr val="99999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In tandem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Prepare for entering ESPL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Training on all aspects of team</a:t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70" name="Google Shape;70;p15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94727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C78D8"/>
                </a:solidFill>
              </a:rPr>
              <a:t>Mechanical Team - Robert Mauge</a:t>
            </a:r>
            <a:endParaRPr>
              <a:solidFill>
                <a:srgbClr val="3C78D8"/>
              </a:solidFill>
            </a:endParaRPr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64125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Next year plan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Drive car as much as possible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Tests performed while driving</a:t>
            </a:r>
            <a:endParaRPr>
              <a:solidFill>
                <a:srgbClr val="99999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■"/>
            </a:pPr>
            <a:r>
              <a:rPr lang="en-GB">
                <a:solidFill>
                  <a:srgbClr val="999999"/>
                </a:solidFill>
              </a:rPr>
              <a:t>Stress testing of mechanical components</a:t>
            </a:r>
            <a:endParaRPr>
              <a:solidFill>
                <a:srgbClr val="99999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■"/>
            </a:pPr>
            <a:r>
              <a:rPr lang="en-GB">
                <a:solidFill>
                  <a:srgbClr val="999999"/>
                </a:solidFill>
              </a:rPr>
              <a:t>Overall efficiency </a:t>
            </a:r>
            <a:endParaRPr>
              <a:solidFill>
                <a:srgbClr val="99999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■"/>
            </a:pPr>
            <a:r>
              <a:rPr lang="en-GB">
                <a:solidFill>
                  <a:srgbClr val="999999"/>
                </a:solidFill>
              </a:rPr>
              <a:t>Acceleration under various conditions</a:t>
            </a:r>
            <a:endParaRPr>
              <a:solidFill>
                <a:srgbClr val="99999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■"/>
            </a:pPr>
            <a:r>
              <a:rPr lang="en-GB">
                <a:solidFill>
                  <a:srgbClr val="999999"/>
                </a:solidFill>
              </a:rPr>
              <a:t>Effect suspension has on efficiency and performance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Reuse current suspension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Redesign steering</a:t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77" name="Google Shape;77;p16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93778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38725" y="24249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GB" sz="280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Electronics Team - Moving the Car</a:t>
            </a:r>
            <a:endParaRPr sz="2800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" name="Google Shape;83;p17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8275" y="992275"/>
            <a:ext cx="5856900" cy="36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7800" lvl="0" indent="-139700" algn="l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600"/>
              <a:buChar char="•"/>
            </a:pPr>
            <a:r>
              <a:rPr lang="en-GB" sz="1600">
                <a:solidFill>
                  <a:srgbClr val="999999"/>
                </a:solidFill>
              </a:rPr>
              <a:t>Redesigning the motor controller- Reduced cost by $40</a:t>
            </a:r>
            <a:endParaRPr sz="1600">
              <a:solidFill>
                <a:srgbClr val="999999"/>
              </a:solidFill>
            </a:endParaRPr>
          </a:p>
          <a:p>
            <a:pPr marL="520700" lvl="1" indent="-1524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>
                <a:solidFill>
                  <a:srgbClr val="999999"/>
                </a:solidFill>
              </a:rPr>
              <a:t>Continuing redesign</a:t>
            </a:r>
            <a:endParaRPr sz="1400">
              <a:solidFill>
                <a:srgbClr val="999999"/>
              </a:solidFill>
            </a:endParaRPr>
          </a:p>
          <a:p>
            <a:pPr marL="863600" lvl="2" indent="-1651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>
                <a:solidFill>
                  <a:srgbClr val="999999"/>
                </a:solidFill>
              </a:rPr>
              <a:t>Using STM32’s built in ADCs</a:t>
            </a:r>
            <a:endParaRPr sz="1400">
              <a:solidFill>
                <a:srgbClr val="999999"/>
              </a:solidFill>
            </a:endParaRPr>
          </a:p>
          <a:p>
            <a:pPr marL="1206500" lvl="3" indent="-1778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>
                <a:solidFill>
                  <a:srgbClr val="999999"/>
                </a:solidFill>
              </a:rPr>
              <a:t>H7 series has built in oversampling</a:t>
            </a:r>
            <a:endParaRPr>
              <a:solidFill>
                <a:srgbClr val="999999"/>
              </a:solidFill>
            </a:endParaRPr>
          </a:p>
          <a:p>
            <a:pPr marL="1206500" lvl="3" indent="-1778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>
                <a:solidFill>
                  <a:srgbClr val="999999"/>
                </a:solidFill>
              </a:rPr>
              <a:t>Replaces most expensive part</a:t>
            </a:r>
            <a:endParaRPr>
              <a:solidFill>
                <a:srgbClr val="999999"/>
              </a:solidFill>
            </a:endParaRPr>
          </a:p>
          <a:p>
            <a:pPr marL="520700" lvl="1" indent="-1524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>
                <a:solidFill>
                  <a:srgbClr val="999999"/>
                </a:solidFill>
              </a:rPr>
              <a:t>Removed overkill linreg</a:t>
            </a:r>
            <a:endParaRPr sz="1400">
              <a:solidFill>
                <a:srgbClr val="999999"/>
              </a:solidFill>
            </a:endParaRPr>
          </a:p>
          <a:p>
            <a:pPr marL="863600" lvl="2" indent="-1651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>
                <a:solidFill>
                  <a:srgbClr val="999999"/>
                </a:solidFill>
              </a:rPr>
              <a:t>Replacement is cheaper and easier to solder</a:t>
            </a:r>
            <a:endParaRPr sz="1400">
              <a:solidFill>
                <a:srgbClr val="999999"/>
              </a:solidFill>
            </a:endParaRPr>
          </a:p>
          <a:p>
            <a:pPr marL="177800" lvl="0" indent="-1397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Char char="•"/>
            </a:pPr>
            <a:r>
              <a:rPr lang="en-GB" sz="1600">
                <a:solidFill>
                  <a:srgbClr val="999999"/>
                </a:solidFill>
              </a:rPr>
              <a:t>Electronics meetings will be crash courses on critical topics for the team not taught in class </a:t>
            </a:r>
            <a:endParaRPr sz="1600">
              <a:solidFill>
                <a:srgbClr val="999999"/>
              </a:solidFill>
            </a:endParaRPr>
          </a:p>
          <a:p>
            <a:pPr marL="520700" lvl="1" indent="-1524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>
                <a:solidFill>
                  <a:srgbClr val="999999"/>
                </a:solidFill>
              </a:rPr>
              <a:t>Zoom meetings that are recorded</a:t>
            </a:r>
            <a:endParaRPr sz="1400">
              <a:solidFill>
                <a:srgbClr val="999999"/>
              </a:solidFill>
            </a:endParaRPr>
          </a:p>
          <a:p>
            <a:pPr marL="863600" lvl="2" indent="-1651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>
                <a:solidFill>
                  <a:srgbClr val="999999"/>
                </a:solidFill>
              </a:rPr>
              <a:t>Format: Premade slide decks</a:t>
            </a:r>
            <a:endParaRPr sz="1400">
              <a:solidFill>
                <a:srgbClr val="999999"/>
              </a:solidFill>
            </a:endParaRPr>
          </a:p>
          <a:p>
            <a:pPr marL="520700" lvl="1" indent="-1524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>
                <a:solidFill>
                  <a:srgbClr val="999999"/>
                </a:solidFill>
              </a:rPr>
              <a:t>Covers concepts and math used in designing</a:t>
            </a:r>
            <a:endParaRPr sz="1400">
              <a:solidFill>
                <a:srgbClr val="999999"/>
              </a:solidFill>
            </a:endParaRPr>
          </a:p>
          <a:p>
            <a:pPr marL="520700" lvl="1" indent="-1524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>
                <a:solidFill>
                  <a:srgbClr val="999999"/>
                </a:solidFill>
              </a:rPr>
              <a:t>Topics: Motor control, Li-Ion batteries, STM32 coding (2 lectures each)</a:t>
            </a:r>
            <a:endParaRPr sz="1400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999999"/>
              </a:solidFill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3">
            <a:alphaModFix/>
          </a:blip>
          <a:srcRect l="27298" t="5009" r="27203" b="5215"/>
          <a:stretch/>
        </p:blipFill>
        <p:spPr>
          <a:xfrm>
            <a:off x="5767525" y="1264150"/>
            <a:ext cx="3347676" cy="3381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7369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A84DD-0262-4F6F-BE0D-9E727C3CD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Registration and Administration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994D75F-0523-48EE-BC4C-85FCB4272252}"/>
              </a:ext>
            </a:extLst>
          </p:cNvPr>
          <p:cNvSpPr txBox="1"/>
          <p:nvPr/>
        </p:nvSpPr>
        <p:spPr>
          <a:xfrm>
            <a:off x="5343111" y="1696203"/>
            <a:ext cx="3799609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57175" indent="-257175" defTabSz="342900">
              <a:buClrTx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rgbClr val="FFFFFF"/>
                </a:solidFill>
                <a:latin typeface="Trebuchet MS" panose="020B0603020202020204"/>
                <a:ea typeface="+mn-ea"/>
                <a:cs typeface="+mn-cs"/>
              </a:rPr>
              <a:t>Shell 2020</a:t>
            </a:r>
            <a:endParaRPr lang="en-US" sz="1350" kern="1200" dirty="0">
              <a:solidFill>
                <a:srgbClr val="FFFFFF"/>
              </a:solidFill>
              <a:latin typeface="Trebuchet MS" panose="020B0603020202020204"/>
              <a:ea typeface="+mn-ea"/>
              <a:cs typeface="+mn-cs"/>
            </a:endParaRPr>
          </a:p>
          <a:p>
            <a:pPr marL="600075" lvl="1" indent="-257175" defTabSz="342900">
              <a:buClrTx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rgbClr val="FFFFFF"/>
                </a:solidFill>
                <a:latin typeface="Trebuchet MS" panose="020B0603020202020204"/>
                <a:ea typeface="+mn-ea"/>
                <a:cs typeface="+mn-cs"/>
              </a:rPr>
              <a:t>No update yet :(</a:t>
            </a:r>
          </a:p>
          <a:p>
            <a:pPr marL="257175" indent="-257175" defTabSz="342900">
              <a:buClrTx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rgbClr val="FFFFFF"/>
                </a:solidFill>
                <a:latin typeface="Trebuchet MS" panose="020B0603020202020204"/>
                <a:ea typeface="+mn-ea"/>
                <a:cs typeface="+mn-cs"/>
              </a:rPr>
              <a:t>SAE 2020</a:t>
            </a:r>
          </a:p>
          <a:p>
            <a:pPr marL="600075" lvl="1" indent="-257175" defTabSz="342900">
              <a:buClrTx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rgbClr val="FFFFFF"/>
                </a:solidFill>
                <a:latin typeface="Trebuchet MS" panose="020B0603020202020204"/>
                <a:ea typeface="+mn-ea"/>
                <a:cs typeface="+mn-cs"/>
              </a:rPr>
              <a:t>Design Report Done</a:t>
            </a:r>
          </a:p>
          <a:p>
            <a:pPr marL="600075" lvl="1" indent="-257175" defTabSz="342900">
              <a:buClrTx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rgbClr val="FFFFFF"/>
                </a:solidFill>
                <a:latin typeface="Trebuchet MS" panose="020B0603020202020204"/>
                <a:ea typeface="+mn-ea"/>
                <a:cs typeface="+mn-cs"/>
              </a:rPr>
              <a:t>We'll see what comes next</a:t>
            </a:r>
          </a:p>
          <a:p>
            <a:pPr marL="600075" lvl="1" indent="-257175" defTabSz="342900">
              <a:buClrTx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rgbClr val="FFFFFF"/>
                </a:solidFill>
                <a:latin typeface="Trebuchet MS" panose="020B0603020202020204"/>
                <a:ea typeface="+mn-ea"/>
                <a:cs typeface="+mn-cs"/>
              </a:rPr>
              <a:t>Expect some Skype call discussion?</a:t>
            </a:r>
          </a:p>
          <a:p>
            <a:pPr marL="600075" lvl="1" indent="-257175" defTabSz="342900">
              <a:buClrTx/>
              <a:buFont typeface="Arial" panose="020B0604020202020204" pitchFamily="34" charset="0"/>
              <a:buChar char="•"/>
            </a:pPr>
            <a:endParaRPr lang="en-US" sz="1800" kern="1200">
              <a:solidFill>
                <a:srgbClr val="FFFFFF"/>
              </a:solidFill>
              <a:latin typeface="Trebuchet MS" panose="020B0603020202020204"/>
              <a:ea typeface="+mn-ea"/>
              <a:cs typeface="+mn-cs"/>
            </a:endParaRPr>
          </a:p>
          <a:p>
            <a:pPr marL="600075" lvl="1" indent="-257175" defTabSz="342900">
              <a:buClrTx/>
              <a:buFont typeface="Arial" panose="020B0604020202020204" pitchFamily="34" charset="0"/>
              <a:buChar char="•"/>
            </a:pPr>
            <a:endParaRPr lang="en-US" sz="1800" kern="1200">
              <a:solidFill>
                <a:srgbClr val="FFFFFF"/>
              </a:solidFill>
              <a:latin typeface="Trebuchet MS" panose="020B0603020202020204"/>
              <a:ea typeface="+mn-ea"/>
              <a:cs typeface="+mn-cs"/>
            </a:endParaRPr>
          </a:p>
          <a:p>
            <a:pPr defTabSz="342900">
              <a:buClrTx/>
            </a:pPr>
            <a:endParaRPr lang="en-US" sz="1800" kern="1200">
              <a:solidFill>
                <a:srgbClr val="FFFFFF"/>
              </a:solidFill>
              <a:latin typeface="Trebuchet MS" panose="020B0603020202020204"/>
              <a:ea typeface="+mn-ea"/>
              <a:cs typeface="+mn-cs"/>
            </a:endParaRPr>
          </a:p>
          <a:p>
            <a:pPr defTabSz="342900">
              <a:buClrTx/>
            </a:pPr>
            <a:endParaRPr lang="en-US" sz="1800" kern="1200">
              <a:solidFill>
                <a:srgbClr val="FFFFFF"/>
              </a:solidFill>
              <a:latin typeface="Trebuchet MS" panose="020B0603020202020204"/>
              <a:ea typeface="+mn-ea"/>
              <a:cs typeface="+mn-cs"/>
            </a:endParaRPr>
          </a:p>
          <a:p>
            <a:pPr marL="214313" indent="-214313" defTabSz="342900">
              <a:buClrTx/>
              <a:buFont typeface="Arial" panose="020B0604020202020204" pitchFamily="34" charset="0"/>
              <a:buChar char="•"/>
            </a:pPr>
            <a:endParaRPr lang="en-US" sz="1800" kern="1200">
              <a:solidFill>
                <a:srgbClr val="FFFFFF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3" descr="A picture containing grass, plane, photo, runway&#10;&#10;Description generated with very high confidence">
            <a:extLst>
              <a:ext uri="{FF2B5EF4-FFF2-40B4-BE49-F238E27FC236}">
                <a16:creationId xmlns:a16="http://schemas.microsoft.com/office/drawing/2014/main" xmlns="" id="{E220FA1F-5FFB-46EF-A991-AD5F4CE1B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90" y="1697895"/>
            <a:ext cx="5118185" cy="27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3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06666"/>
                </a:solidFill>
              </a:rPr>
              <a:t>Composites Team - Richard Mauge</a:t>
            </a:r>
            <a:endParaRPr>
              <a:solidFill>
                <a:srgbClr val="E06666"/>
              </a:solidFill>
            </a:endParaRPr>
          </a:p>
        </p:txBody>
      </p:sp>
      <p:cxnSp>
        <p:nvCxnSpPr>
          <p:cNvPr id="91" name="Google Shape;91;p18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64125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Next year plan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Remake rear hood, front hood, rear license plate holder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Finalize design for EV3 </a:t>
            </a:r>
            <a:endParaRPr>
              <a:solidFill>
                <a:srgbClr val="99999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■"/>
            </a:pPr>
            <a:r>
              <a:rPr lang="en-GB">
                <a:solidFill>
                  <a:srgbClr val="999999"/>
                </a:solidFill>
              </a:rPr>
              <a:t>Start machining exterior molds</a:t>
            </a:r>
            <a:endParaRPr>
              <a:solidFill>
                <a:srgbClr val="99999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■"/>
            </a:pPr>
            <a:r>
              <a:rPr lang="en-GB">
                <a:solidFill>
                  <a:srgbClr val="999999"/>
                </a:solidFill>
              </a:rPr>
              <a:t>Finish interior design with upholstery, climate controls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New steering wheel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Carbon fiber chair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Research into proper door latching, hinges, remote controlled door lock, etc. </a:t>
            </a:r>
            <a:endParaRPr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747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06666"/>
                </a:solidFill>
              </a:rPr>
              <a:t>Composites/</a:t>
            </a:r>
            <a:r>
              <a:rPr lang="en-GB">
                <a:solidFill>
                  <a:srgbClr val="3C78D8"/>
                </a:solidFill>
              </a:rPr>
              <a:t>Mechanical</a:t>
            </a:r>
            <a:r>
              <a:rPr lang="en-GB">
                <a:solidFill>
                  <a:srgbClr val="4A86E8"/>
                </a:solidFill>
              </a:rPr>
              <a:t> </a:t>
            </a:r>
            <a:r>
              <a:rPr lang="en-GB">
                <a:solidFill>
                  <a:srgbClr val="E06666"/>
                </a:solidFill>
              </a:rPr>
              <a:t>T</a:t>
            </a:r>
            <a:r>
              <a:rPr lang="en-GB">
                <a:solidFill>
                  <a:srgbClr val="3C78D8"/>
                </a:solidFill>
              </a:rPr>
              <a:t>e</a:t>
            </a:r>
            <a:r>
              <a:rPr lang="en-GB">
                <a:solidFill>
                  <a:srgbClr val="E06666"/>
                </a:solidFill>
              </a:rPr>
              <a:t>a</a:t>
            </a:r>
            <a:r>
              <a:rPr lang="en-GB">
                <a:solidFill>
                  <a:srgbClr val="3C78D8"/>
                </a:solidFill>
              </a:rPr>
              <a:t>m</a:t>
            </a:r>
            <a:endParaRPr>
              <a:solidFill>
                <a:srgbClr val="E06666"/>
              </a:solidFill>
            </a:endParaRPr>
          </a:p>
        </p:txBody>
      </p:sp>
      <p:cxnSp>
        <p:nvCxnSpPr>
          <p:cNvPr id="98" name="Google Shape;98;p19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64125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Documentation being made for all knowledge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On Google Drive, sorted by purpose (i.e. design, manufacturing, safety, technical, etc.)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Every documentation follows a strict outline, formatted to look professional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Links and pictures added to identify the tool/chemical being used, its SDS/TDS, etc.</a:t>
            </a:r>
            <a:endParaRPr>
              <a:solidFill>
                <a:srgbClr val="999999"/>
              </a:solidFill>
            </a:endParaRPr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2626" y="2967250"/>
            <a:ext cx="3498750" cy="2017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810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CE7809-AFBA-4864-ACF8-0BBC1478C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ME 199 and Class 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FED18C-989A-4E54-9AA0-3F8CAF64B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1" y="1544714"/>
            <a:ext cx="5144111" cy="338905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In-class participation suspended</a:t>
            </a:r>
          </a:p>
          <a:p>
            <a:r>
              <a:rPr lang="en-US" dirty="0"/>
              <a:t>Meetings temporarily on hold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Course Evaluation: (How we will evaluate/give you a grade)</a:t>
            </a:r>
          </a:p>
          <a:p>
            <a:r>
              <a:rPr lang="en-US" dirty="0"/>
              <a:t>Participation on projects/planning through the rest of SP 2020</a:t>
            </a:r>
          </a:p>
          <a:p>
            <a:r>
              <a:rPr lang="en-US" dirty="0"/>
              <a:t>Completed CAD Assemblies of projects</a:t>
            </a:r>
          </a:p>
          <a:p>
            <a:pPr lvl="1"/>
            <a:r>
              <a:rPr lang="en-US" dirty="0"/>
              <a:t>Email </a:t>
            </a:r>
            <a:r>
              <a:rPr lang="en-US" dirty="0">
                <a:hlinkClick r:id="rId2"/>
              </a:rPr>
              <a:t>skamzol2@Illinois.edu</a:t>
            </a:r>
            <a:r>
              <a:rPr lang="en-US" dirty="0"/>
              <a:t> for </a:t>
            </a:r>
            <a:r>
              <a:rPr lang="en-US" dirty="0" err="1"/>
              <a:t>Solidworks</a:t>
            </a:r>
            <a:endParaRPr lang="en-US" dirty="0"/>
          </a:p>
          <a:p>
            <a:pPr lvl="1"/>
            <a:r>
              <a:rPr lang="en-US" dirty="0"/>
              <a:t>If unable to run, see below</a:t>
            </a:r>
          </a:p>
          <a:p>
            <a:r>
              <a:rPr lang="en-US" dirty="0"/>
              <a:t>Team Wiki:</a:t>
            </a:r>
          </a:p>
          <a:p>
            <a:pPr lvl="1"/>
            <a:r>
              <a:rPr lang="en-US" dirty="0"/>
              <a:t>Post project work, information/research, methods towards completing your project, and status of project </a:t>
            </a:r>
            <a:r>
              <a:rPr lang="en-US" dirty="0">
                <a:sym typeface="Wingdings" panose="05000000000000000000" pitchFamily="2" charset="2"/>
              </a:rPr>
              <a:t> Why did you do what you did???</a:t>
            </a:r>
            <a:endParaRPr lang="en-US" dirty="0"/>
          </a:p>
          <a:p>
            <a:pPr lvl="1"/>
            <a:r>
              <a:rPr lang="en-US" dirty="0"/>
              <a:t>List where future development could be made (if any)</a:t>
            </a:r>
          </a:p>
          <a:p>
            <a:r>
              <a:rPr lang="en-US" dirty="0"/>
              <a:t>Paper: Write conclusion of where project is left at, steps needed to finish it, and rough time needed to assemble/test</a:t>
            </a:r>
          </a:p>
          <a:p>
            <a:r>
              <a:rPr lang="en-US" dirty="0"/>
              <a:t>Attendance: Take “Quiz”; based on these PPT’s!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005FAF-CD9B-4CED-BA5D-844A32291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9" t="-340" r="16614" b="340"/>
          <a:stretch/>
        </p:blipFill>
        <p:spPr>
          <a:xfrm>
            <a:off x="5728997" y="1544715"/>
            <a:ext cx="3331028" cy="354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71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E1434D-4AAF-402F-A3B5-248AC72EB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Timeline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xmlns="" id="{E629DBD7-624D-4FF5-BC94-753A0A9829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323443" cy="232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buClrTx/>
            </a:pPr>
            <a:endParaRPr lang="en-US" sz="1350" kern="1200">
              <a:solidFill>
                <a:srgbClr val="FFFFFF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Picture 5" descr="A picture containing outdoor, snow, covered, board&#10;&#10;Description automatically generated">
            <a:extLst>
              <a:ext uri="{FF2B5EF4-FFF2-40B4-BE49-F238E27FC236}">
                <a16:creationId xmlns:a16="http://schemas.microsoft.com/office/drawing/2014/main" xmlns="" id="{3B5537A5-E6E1-41F6-9768-65EABAF0D9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73" t="-350" r="9287" b="350"/>
          <a:stretch/>
        </p:blipFill>
        <p:spPr>
          <a:xfrm rot="5400000">
            <a:off x="6439911" y="1842302"/>
            <a:ext cx="2435845" cy="2666192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5EAF1F0-0F13-4506-8F69-BC2DE2361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93" y="1830203"/>
            <a:ext cx="5580279" cy="2728011"/>
          </a:xfrm>
        </p:spPr>
        <p:txBody>
          <a:bodyPr vert="horz" lIns="68580" tIns="34290" rIns="68580" bIns="3429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en-US"/>
              <a:t>Goal for the week:</a:t>
            </a:r>
            <a:endParaRPr lang="en-US" dirty="0"/>
          </a:p>
          <a:p>
            <a:r>
              <a:rPr lang="en-US"/>
              <a:t>Define leadership for next year</a:t>
            </a:r>
            <a:endParaRPr lang="en-US" dirty="0"/>
          </a:p>
          <a:p>
            <a:r>
              <a:rPr lang="en-US"/>
              <a:t>Wiki: unleash for the masses</a:t>
            </a:r>
            <a:endParaRPr lang="en-US" dirty="0"/>
          </a:p>
          <a:p>
            <a:r>
              <a:rPr lang="en-US"/>
              <a:t>Begin Fall 2020 Timeline and critical events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/>
              <a:t>Other Goals:</a:t>
            </a:r>
            <a:endParaRPr lang="en-US" dirty="0"/>
          </a:p>
          <a:p>
            <a:r>
              <a:rPr lang="en-US" dirty="0"/>
              <a:t>Have full assemblies with electronics by end of semester</a:t>
            </a:r>
          </a:p>
          <a:p>
            <a:r>
              <a:rPr lang="en-US"/>
              <a:t>Wiki: Project pages for new members, process diagrams for leads</a:t>
            </a:r>
          </a:p>
          <a:p>
            <a:r>
              <a:rPr lang="en-US" dirty="0"/>
              <a:t>Quad Day materials and posters: get ready now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232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E641BE7-E53D-4EDB-86DC-A76FE7EB6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76FB576-CA80-4A46-AE21-57CB59E087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8ACDD95-D489-4928-ADC4-C261BEDEB5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001B4CE-DF79-4F9D-8ED5-A8AF7FC7A4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D1B22DD-9D42-447D-8986-CBC33EF250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0FE38C7-02C1-4F3A-8E18-9A5969EAD2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382" y="0"/>
            <a:ext cx="9144000" cy="5143501"/>
            <a:chOff x="-3176" y="0"/>
            <a:chExt cx="12192000" cy="6858001"/>
          </a:xfrm>
        </p:grpSpPr>
        <p:sp useBgFill="1"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47406276-C40D-4C95-9E6B-D2F8A0320E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8A094486-BD02-4DE5-8075-F655BCFCD3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830885C-51F5-418F-A00B-3A6A624649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4276" y="-1"/>
            <a:ext cx="4649724" cy="51435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srgbClr val="FFFFFF"/>
              </a:solidFill>
            </a:endParaRPr>
          </a:p>
        </p:txBody>
      </p:sp>
      <p:pic>
        <p:nvPicPr>
          <p:cNvPr id="5" name="Picture 5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65069BBA-4453-42A4-B344-372978075D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25" r="29381"/>
          <a:stretch/>
        </p:blipFill>
        <p:spPr>
          <a:xfrm>
            <a:off x="4570170" y="0"/>
            <a:ext cx="2252623" cy="31943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7" descr="A group of people walking on a road&#10;&#10;Description generated with very high confidence">
            <a:extLst>
              <a:ext uri="{FF2B5EF4-FFF2-40B4-BE49-F238E27FC236}">
                <a16:creationId xmlns:a16="http://schemas.microsoft.com/office/drawing/2014/main" xmlns="" id="{FA17879A-7CC9-4760-AFE0-D9D6767CF8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84" r="-1" b="42318"/>
          <a:stretch/>
        </p:blipFill>
        <p:spPr>
          <a:xfrm>
            <a:off x="4528477" y="3232345"/>
            <a:ext cx="4573833" cy="18797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1A2BB91-46D6-4D17-A52E-0349F459FA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16250"/>
            <a:ext cx="4800600" cy="13927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FA8A7F1-45AD-4152-A6F8-F8F8DFCDA6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622181"/>
            <a:ext cx="4808807" cy="189913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3E0F7D-2795-48F8-831D-7AF747AD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2" y="1802423"/>
            <a:ext cx="3894705" cy="160020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050">
                <a:solidFill>
                  <a:schemeClr val="bg2"/>
                </a:solidFill>
              </a:rPr>
              <a:t>Mechanical</a:t>
            </a:r>
          </a:p>
        </p:txBody>
      </p:sp>
      <p:pic>
        <p:nvPicPr>
          <p:cNvPr id="3" name="Picture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1D48678D-AC52-4D22-8A73-DB591A9B97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643" r="34635" b="-2"/>
          <a:stretch/>
        </p:blipFill>
        <p:spPr>
          <a:xfrm>
            <a:off x="6898516" y="0"/>
            <a:ext cx="2245484" cy="31943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20853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C9449C-2036-40DA-B5C0-F69532A03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ea typeface="+mj-lt"/>
                <a:cs typeface="+mj-lt"/>
              </a:rPr>
              <a:t>Mechanical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97FC69-063F-46E8-BC27-28FA22F7E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1" y="1643492"/>
            <a:ext cx="4165710" cy="3267201"/>
          </a:xfrm>
        </p:spPr>
        <p:txBody>
          <a:bodyPr vert="horz" lIns="68580" tIns="34290" rIns="68580" bIns="34290" rtlCol="0" anchor="t">
            <a:normAutofit fontScale="92500" lnSpcReduction="10000"/>
          </a:bodyPr>
          <a:lstStyle/>
          <a:p>
            <a:pPr marL="257175" indent="-257175"/>
            <a:r>
              <a:rPr lang="en-US"/>
              <a:t>Working on assemblies</a:t>
            </a:r>
          </a:p>
          <a:p>
            <a:pPr marL="257175" indent="-257175"/>
            <a:r>
              <a:rPr lang="en-US"/>
              <a:t>Mechanical Subteam arraingement for next year</a:t>
            </a:r>
            <a:endParaRPr lang="en-US" dirty="0"/>
          </a:p>
          <a:p>
            <a:pPr marL="600075" lvl="1"/>
            <a:r>
              <a:rPr lang="en-US"/>
              <a:t>Goal: Place specialists in charge of different critical subgroups</a:t>
            </a:r>
            <a:endParaRPr lang="en-US" dirty="0"/>
          </a:p>
          <a:p>
            <a:pPr marL="600075" lvl="1"/>
            <a:r>
              <a:rPr lang="en-US"/>
              <a:t>Workflow plans managed between subsystem and specialist leads</a:t>
            </a:r>
            <a:endParaRPr lang="en-US" dirty="0"/>
          </a:p>
          <a:p>
            <a:pPr marL="600075" lvl="1"/>
            <a:r>
              <a:rPr lang="en-US"/>
              <a:t>Keep members engaged and provide central contact/chain for development</a:t>
            </a:r>
            <a:endParaRPr lang="en-US" dirty="0"/>
          </a:p>
          <a:p>
            <a:pPr marL="0" indent="0">
              <a:buNone/>
            </a:pPr>
            <a:r>
              <a:rPr lang="en-US" u="sng"/>
              <a:t>Structure for 2020-2021</a:t>
            </a:r>
            <a:endParaRPr lang="en-US" u="sng" dirty="0"/>
          </a:p>
          <a:p>
            <a:pPr marL="342900" indent="-342900">
              <a:buAutoNum type="arabicPeriod"/>
            </a:pPr>
            <a:r>
              <a:rPr lang="en-US"/>
              <a:t>Mechanical Lead</a:t>
            </a:r>
            <a:endParaRPr lang="en-US" dirty="0"/>
          </a:p>
          <a:p>
            <a:pPr marL="685800" lvl="1">
              <a:buAutoNum type="arabicPeriod"/>
            </a:pPr>
            <a:r>
              <a:rPr lang="en-US"/>
              <a:t>Engine Lead</a:t>
            </a:r>
          </a:p>
          <a:p>
            <a:pPr marL="685800" lvl="1">
              <a:buAutoNum type="arabicPeriod"/>
            </a:pPr>
            <a:r>
              <a:rPr lang="en-US"/>
              <a:t>Brakes/Steering Lead</a:t>
            </a:r>
          </a:p>
          <a:p>
            <a:pPr marL="685800" lvl="1">
              <a:buAutoNum type="arabicPeriod"/>
            </a:pPr>
            <a:r>
              <a:rPr lang="en-US"/>
              <a:t>Testing Lead</a:t>
            </a:r>
          </a:p>
          <a:p>
            <a:pPr marL="600075" lvl="1"/>
            <a:endParaRPr lang="en-US" dirty="0"/>
          </a:p>
          <a:p>
            <a:pPr marL="257175" indent="-257175"/>
            <a:endParaRPr lang="en-US" dirty="0"/>
          </a:p>
          <a:p>
            <a:pPr marL="600075" lvl="1"/>
            <a:endParaRPr lang="en-US"/>
          </a:p>
          <a:p>
            <a:pPr marL="428625" lvl="1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4" name="Picture 4" descr="A close up of a device&#10;&#10;Description generated with high confidence">
            <a:extLst>
              <a:ext uri="{FF2B5EF4-FFF2-40B4-BE49-F238E27FC236}">
                <a16:creationId xmlns:a16="http://schemas.microsoft.com/office/drawing/2014/main" xmlns="" id="{2D902E0C-CDB6-4E12-BFB3-84C09DE9E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918" y="1977618"/>
            <a:ext cx="4393095" cy="26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05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E641BE7-E53D-4EDB-86DC-A76FE7EB6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76FB576-CA80-4A46-AE21-57CB59E087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8ACDD95-D489-4928-ADC4-C261BEDEB5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001B4CE-DF79-4F9D-8ED5-A8AF7FC7A4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D1B22DD-9D42-447D-8986-CBC33EF250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0FE38C7-02C1-4F3A-8E18-9A5969EAD2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382" y="0"/>
            <a:ext cx="9144000" cy="5143501"/>
            <a:chOff x="-3176" y="0"/>
            <a:chExt cx="12192000" cy="6858001"/>
          </a:xfrm>
        </p:grpSpPr>
        <p:sp useBgFill="1"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47406276-C40D-4C95-9E6B-D2F8A0320E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8A094486-BD02-4DE5-8075-F655BCFCD3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830885C-51F5-418F-A00B-3A6A624649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4276" y="-1"/>
            <a:ext cx="4649724" cy="51435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srgbClr val="FFFFFF"/>
              </a:solidFill>
            </a:endParaRPr>
          </a:p>
        </p:txBody>
      </p:sp>
      <p:pic>
        <p:nvPicPr>
          <p:cNvPr id="4" name="Picture 4" descr="A circuit board&#10;&#10;Description generated with very high confidence">
            <a:extLst>
              <a:ext uri="{FF2B5EF4-FFF2-40B4-BE49-F238E27FC236}">
                <a16:creationId xmlns:a16="http://schemas.microsoft.com/office/drawing/2014/main" xmlns="" id="{29B3CD59-A81D-4E90-A8A1-D9433B1FEA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4" r="17942"/>
          <a:stretch/>
        </p:blipFill>
        <p:spPr>
          <a:xfrm>
            <a:off x="4570170" y="0"/>
            <a:ext cx="2252623" cy="31943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5" descr="A picture containing room, scene&#10;&#10;Description generated with very high confidence">
            <a:extLst>
              <a:ext uri="{FF2B5EF4-FFF2-40B4-BE49-F238E27FC236}">
                <a16:creationId xmlns:a16="http://schemas.microsoft.com/office/drawing/2014/main" xmlns="" id="{604AC8C8-C29E-4CD8-92DA-8E7BDA6A4B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090" r="-1" b="22183"/>
          <a:stretch/>
        </p:blipFill>
        <p:spPr>
          <a:xfrm>
            <a:off x="4570166" y="3263733"/>
            <a:ext cx="4573833" cy="18797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1A2BB91-46D6-4D17-A52E-0349F459FA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16250"/>
            <a:ext cx="4800600" cy="13927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FA8A7F1-45AD-4152-A6F8-F8F8DFCDA6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622181"/>
            <a:ext cx="4808807" cy="189913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EA151A-89A4-4F24-BF32-74F1467F0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2" y="1802423"/>
            <a:ext cx="3894705" cy="1600200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r"/>
            <a:r>
              <a:rPr lang="en-US" sz="4050">
                <a:solidFill>
                  <a:schemeClr val="bg2"/>
                </a:solidFill>
              </a:rPr>
              <a:t>Electrical</a:t>
            </a:r>
          </a:p>
        </p:txBody>
      </p:sp>
      <p:pic>
        <p:nvPicPr>
          <p:cNvPr id="8" name="Picture 8" descr="A close up of a computer&#10;&#10;Description generated with high confidence">
            <a:extLst>
              <a:ext uri="{FF2B5EF4-FFF2-40B4-BE49-F238E27FC236}">
                <a16:creationId xmlns:a16="http://schemas.microsoft.com/office/drawing/2014/main" xmlns="" id="{3CE9B9CA-4D6B-4398-A356-2224FEA38D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856" r="20176"/>
          <a:stretch/>
        </p:blipFill>
        <p:spPr>
          <a:xfrm>
            <a:off x="6898516" y="0"/>
            <a:ext cx="2245484" cy="31943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79275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2C545E-89EB-4F0C-B6F6-4D0FA913E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3294B"/>
                </a:solidFill>
              </a:rPr>
              <a:t>Electrical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8A1163-BE9E-41FD-8825-4F6BE6EEA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1" y="1752655"/>
            <a:ext cx="6606790" cy="2699487"/>
          </a:xfrm>
        </p:spPr>
        <p:txBody>
          <a:bodyPr vert="horz" lIns="68580" tIns="34290" rIns="68580" bIns="34290" rtlCol="0" anchor="t">
            <a:normAutofit lnSpcReduction="10000"/>
          </a:bodyPr>
          <a:lstStyle/>
          <a:p>
            <a:r>
              <a:rPr lang="en-US"/>
              <a:t>Shifting gears from electrical to gas for SAE</a:t>
            </a:r>
          </a:p>
          <a:p>
            <a:r>
              <a:rPr lang="en-US"/>
              <a:t>Battery manufactured</a:t>
            </a:r>
          </a:p>
          <a:p>
            <a:r>
              <a:rPr lang="en-US"/>
              <a:t>Steering wheel </a:t>
            </a:r>
            <a:r>
              <a:rPr lang="en-US" err="1"/>
              <a:t>pcb</a:t>
            </a:r>
            <a:r>
              <a:rPr lang="en-US"/>
              <a:t> design</a:t>
            </a:r>
          </a:p>
          <a:p>
            <a:r>
              <a:rPr lang="en-US"/>
              <a:t>Working on motor mounting issues</a:t>
            </a:r>
          </a:p>
          <a:p>
            <a:r>
              <a:rPr lang="en-US"/>
              <a:t>Moving back to shelved projects</a:t>
            </a:r>
          </a:p>
          <a:p>
            <a:endParaRPr lang="en-US" dirty="0"/>
          </a:p>
          <a:p>
            <a:r>
              <a:rPr lang="en-US"/>
              <a:t>Alex moves to joint-Eco lead developer</a:t>
            </a:r>
            <a:endParaRPr lang="en-US" dirty="0"/>
          </a:p>
          <a:p>
            <a:r>
              <a:rPr lang="en-US"/>
              <a:t>New Electrics subteam lead</a:t>
            </a:r>
            <a:endParaRPr lang="en-US" dirty="0"/>
          </a:p>
          <a:p>
            <a:endParaRPr lang="en-US"/>
          </a:p>
        </p:txBody>
      </p:sp>
      <p:pic>
        <p:nvPicPr>
          <p:cNvPr id="4" name="Picture 4" descr="A circuit board&#10;&#10;Description generated with high confidence">
            <a:extLst>
              <a:ext uri="{FF2B5EF4-FFF2-40B4-BE49-F238E27FC236}">
                <a16:creationId xmlns:a16="http://schemas.microsoft.com/office/drawing/2014/main" xmlns="" id="{0F376520-7E1B-4EE4-BD29-E7C3AEEF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744" y="2546379"/>
            <a:ext cx="4235570" cy="259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45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65069BBA-4453-42A4-B344-372978075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25" r="29381"/>
          <a:stretch/>
        </p:blipFill>
        <p:spPr>
          <a:xfrm>
            <a:off x="4570170" y="0"/>
            <a:ext cx="2252623" cy="31943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7" descr="A group of people walking on a road&#10;&#10;Description generated with very high confidence">
            <a:extLst>
              <a:ext uri="{FF2B5EF4-FFF2-40B4-BE49-F238E27FC236}">
                <a16:creationId xmlns:a16="http://schemas.microsoft.com/office/drawing/2014/main" xmlns="" id="{FA17879A-7CC9-4760-AFE0-D9D6767CF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4" r="-1" b="42318"/>
          <a:stretch/>
        </p:blipFill>
        <p:spPr>
          <a:xfrm>
            <a:off x="4570166" y="3263733"/>
            <a:ext cx="4573833" cy="18797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3E0F7D-2795-48F8-831D-7AF747AD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75" y="1336757"/>
            <a:ext cx="3894705" cy="160020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050">
                <a:solidFill>
                  <a:schemeClr val="bg2"/>
                </a:solidFill>
              </a:rPr>
              <a:t>Body</a:t>
            </a:r>
          </a:p>
        </p:txBody>
      </p:sp>
      <p:pic>
        <p:nvPicPr>
          <p:cNvPr id="3" name="Picture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1D48678D-AC52-4D22-8A73-DB591A9B97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43" r="34635" b="-2"/>
          <a:stretch/>
        </p:blipFill>
        <p:spPr>
          <a:xfrm>
            <a:off x="6898516" y="0"/>
            <a:ext cx="2245484" cy="31943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08982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heme.pptx" id="{384319CF-6764-40D6-9605-1DDEAA1E56FF}" vid="{55330746-BC61-4E11-AE87-10ECFF625D8D}"/>
    </a:ext>
  </a:extLst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erlin">
  <a:themeElements>
    <a:clrScheme name="Eco Illini">
      <a:dk1>
        <a:srgbClr val="DADBDC"/>
      </a:dk1>
      <a:lt1>
        <a:srgbClr val="FFFFFF"/>
      </a:lt1>
      <a:dk2>
        <a:srgbClr val="13294B"/>
      </a:dk2>
      <a:lt2>
        <a:srgbClr val="E84A27"/>
      </a:lt2>
      <a:accent1>
        <a:srgbClr val="0556A5"/>
      </a:accent1>
      <a:accent2>
        <a:srgbClr val="654F25"/>
      </a:accent2>
      <a:accent3>
        <a:srgbClr val="C7A740"/>
      </a:accent3>
      <a:accent4>
        <a:srgbClr val="36AA41"/>
      </a:accent4>
      <a:accent5>
        <a:srgbClr val="B3E24A"/>
      </a:accent5>
      <a:accent6>
        <a:srgbClr val="0556A5"/>
      </a:accent6>
      <a:hlink>
        <a:srgbClr val="578BCB"/>
      </a:hlink>
      <a:folHlink>
        <a:srgbClr val="B94613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631</Words>
  <Application>Microsoft Office PowerPoint</Application>
  <PresentationFormat>On-screen Show (16:9)</PresentationFormat>
  <Paragraphs>142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Calibri Light</vt:lpstr>
      <vt:lpstr>Arial</vt:lpstr>
      <vt:lpstr>Wingdings</vt:lpstr>
      <vt:lpstr>Titillium Web</vt:lpstr>
      <vt:lpstr>Trebuchet MS</vt:lpstr>
      <vt:lpstr>Titillium Web SemiBold</vt:lpstr>
      <vt:lpstr>Calibri</vt:lpstr>
      <vt:lpstr>Titillium Web Light</vt:lpstr>
      <vt:lpstr>Office Theme</vt:lpstr>
      <vt:lpstr>Simple Dark</vt:lpstr>
      <vt:lpstr>Berlin</vt:lpstr>
      <vt:lpstr>Eco Illini Supermileage</vt:lpstr>
      <vt:lpstr>Registration and Administration</vt:lpstr>
      <vt:lpstr>ME 199 and Class Participation</vt:lpstr>
      <vt:lpstr>Timeline</vt:lpstr>
      <vt:lpstr>Mechanical</vt:lpstr>
      <vt:lpstr>Mechanical</vt:lpstr>
      <vt:lpstr>Electrical</vt:lpstr>
      <vt:lpstr>Electrical</vt:lpstr>
      <vt:lpstr>Body</vt:lpstr>
      <vt:lpstr>Body Projects</vt:lpstr>
      <vt:lpstr>Aero</vt:lpstr>
      <vt:lpstr>Aero Projects</vt:lpstr>
      <vt:lpstr>Manufacturing</vt:lpstr>
      <vt:lpstr>Progress</vt:lpstr>
      <vt:lpstr>Manufacturing</vt:lpstr>
      <vt:lpstr>PowerPoint Presentation</vt:lpstr>
      <vt:lpstr>Administrative - Robert Mauge</vt:lpstr>
      <vt:lpstr>Mechanical Team - Robert Mauge</vt:lpstr>
      <vt:lpstr>Electronics Team - Moving the Car</vt:lpstr>
      <vt:lpstr>Composites Team - Richard Mauge</vt:lpstr>
      <vt:lpstr>Composites/Mechanical Team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 199</dc:title>
  <dc:creator>Mike Philpott</dc:creator>
  <cp:lastModifiedBy>Mike Philpott</cp:lastModifiedBy>
  <cp:revision>6</cp:revision>
  <dcterms:modified xsi:type="dcterms:W3CDTF">2020-04-02T21:25:34Z</dcterms:modified>
</cp:coreProperties>
</file>